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32" r:id="rId5"/>
    <p:sldMasterId id="2147483744" r:id="rId6"/>
    <p:sldMasterId id="2147483768" r:id="rId7"/>
    <p:sldMasterId id="2147483792" r:id="rId8"/>
    <p:sldMasterId id="2147483816" r:id="rId9"/>
    <p:sldMasterId id="2147483828" r:id="rId10"/>
    <p:sldMasterId id="2147483840" r:id="rId11"/>
    <p:sldMasterId id="2147483864" r:id="rId12"/>
    <p:sldMasterId id="2147483900" r:id="rId13"/>
    <p:sldMasterId id="2147483913" r:id="rId14"/>
    <p:sldMasterId id="2147483925" r:id="rId15"/>
  </p:sldMasterIdLst>
  <p:notesMasterIdLst>
    <p:notesMasterId r:id="rId98"/>
  </p:notesMasterIdLst>
  <p:sldIdLst>
    <p:sldId id="256" r:id="rId16"/>
    <p:sldId id="282" r:id="rId17"/>
    <p:sldId id="277" r:id="rId18"/>
    <p:sldId id="260" r:id="rId19"/>
    <p:sldId id="278" r:id="rId20"/>
    <p:sldId id="281" r:id="rId21"/>
    <p:sldId id="288" r:id="rId22"/>
    <p:sldId id="279" r:id="rId23"/>
    <p:sldId id="289" r:id="rId24"/>
    <p:sldId id="262" r:id="rId25"/>
    <p:sldId id="263" r:id="rId26"/>
    <p:sldId id="283" r:id="rId27"/>
    <p:sldId id="284" r:id="rId28"/>
    <p:sldId id="264" r:id="rId29"/>
    <p:sldId id="265" r:id="rId30"/>
    <p:sldId id="269" r:id="rId31"/>
    <p:sldId id="280" r:id="rId32"/>
    <p:sldId id="271" r:id="rId33"/>
    <p:sldId id="266" r:id="rId34"/>
    <p:sldId id="307" r:id="rId35"/>
    <p:sldId id="272" r:id="rId36"/>
    <p:sldId id="267" r:id="rId37"/>
    <p:sldId id="273" r:id="rId38"/>
    <p:sldId id="268" r:id="rId39"/>
    <p:sldId id="293" r:id="rId40"/>
    <p:sldId id="270" r:id="rId41"/>
    <p:sldId id="274" r:id="rId42"/>
    <p:sldId id="309" r:id="rId43"/>
    <p:sldId id="310" r:id="rId44"/>
    <p:sldId id="311" r:id="rId45"/>
    <p:sldId id="312" r:id="rId46"/>
    <p:sldId id="314" r:id="rId47"/>
    <p:sldId id="303" r:id="rId48"/>
    <p:sldId id="304" r:id="rId49"/>
    <p:sldId id="315" r:id="rId50"/>
    <p:sldId id="316" r:id="rId51"/>
    <p:sldId id="333" r:id="rId52"/>
    <p:sldId id="296" r:id="rId53"/>
    <p:sldId id="300" r:id="rId54"/>
    <p:sldId id="364" r:id="rId55"/>
    <p:sldId id="318" r:id="rId56"/>
    <p:sldId id="319" r:id="rId57"/>
    <p:sldId id="320" r:id="rId58"/>
    <p:sldId id="321" r:id="rId59"/>
    <p:sldId id="322" r:id="rId60"/>
    <p:sldId id="276" r:id="rId61"/>
    <p:sldId id="308" r:id="rId62"/>
    <p:sldId id="285" r:id="rId63"/>
    <p:sldId id="335" r:id="rId64"/>
    <p:sldId id="324" r:id="rId65"/>
    <p:sldId id="325" r:id="rId66"/>
    <p:sldId id="286" r:id="rId67"/>
    <p:sldId id="287" r:id="rId68"/>
    <p:sldId id="336" r:id="rId69"/>
    <p:sldId id="355" r:id="rId70"/>
    <p:sldId id="354" r:id="rId71"/>
    <p:sldId id="337" r:id="rId72"/>
    <p:sldId id="338" r:id="rId73"/>
    <p:sldId id="342" r:id="rId74"/>
    <p:sldId id="343" r:id="rId75"/>
    <p:sldId id="345" r:id="rId76"/>
    <p:sldId id="363" r:id="rId77"/>
    <p:sldId id="349" r:id="rId78"/>
    <p:sldId id="351" r:id="rId79"/>
    <p:sldId id="352" r:id="rId80"/>
    <p:sldId id="378" r:id="rId81"/>
    <p:sldId id="379" r:id="rId82"/>
    <p:sldId id="367" r:id="rId83"/>
    <p:sldId id="368" r:id="rId84"/>
    <p:sldId id="369" r:id="rId85"/>
    <p:sldId id="370" r:id="rId86"/>
    <p:sldId id="371" r:id="rId87"/>
    <p:sldId id="372" r:id="rId88"/>
    <p:sldId id="373" r:id="rId89"/>
    <p:sldId id="374" r:id="rId90"/>
    <p:sldId id="375" r:id="rId91"/>
    <p:sldId id="376" r:id="rId92"/>
    <p:sldId id="377" r:id="rId93"/>
    <p:sldId id="357" r:id="rId94"/>
    <p:sldId id="356" r:id="rId95"/>
    <p:sldId id="358" r:id="rId96"/>
    <p:sldId id="302" r:id="rId97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FFFFF"/>
    <a:srgbClr val="9966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6992" autoAdjust="0"/>
  </p:normalViewPr>
  <p:slideViewPr>
    <p:cSldViewPr>
      <p:cViewPr varScale="1">
        <p:scale>
          <a:sx n="93" d="100"/>
          <a:sy n="93" d="100"/>
        </p:scale>
        <p:origin x="118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slide" Target="slides/slide61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97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87" Type="http://schemas.openxmlformats.org/officeDocument/2006/relationships/slide" Target="slides/slide72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slide" Target="slides/slide62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93" Type="http://schemas.openxmlformats.org/officeDocument/2006/relationships/slide" Target="slides/slide78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язвенная болезнь</c:v>
                </c:pt>
                <c:pt idx="1">
                  <c:v>аппендицит</c:v>
                </c:pt>
                <c:pt idx="2">
                  <c:v>грыжи</c:v>
                </c:pt>
                <c:pt idx="3">
                  <c:v>кишечная непроходимость</c:v>
                </c:pt>
                <c:pt idx="4">
                  <c:v>цирроз печени</c:v>
                </c:pt>
                <c:pt idx="5">
                  <c:v>алкогольный гепатит и цирроз</c:v>
                </c:pt>
                <c:pt idx="6">
                  <c:v>острый холецистит</c:v>
                </c:pt>
                <c:pt idx="7">
                  <c:v>острый панкреатит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20.9</c:v>
                </c:pt>
                <c:pt idx="1">
                  <c:v>16.600000000000001</c:v>
                </c:pt>
                <c:pt idx="2">
                  <c:v>8.3000000000000007</c:v>
                </c:pt>
                <c:pt idx="3">
                  <c:v>13.3</c:v>
                </c:pt>
                <c:pt idx="4">
                  <c:v>5.6</c:v>
                </c:pt>
                <c:pt idx="5">
                  <c:v>5.4</c:v>
                </c:pt>
                <c:pt idx="6">
                  <c:v>12.5</c:v>
                </c:pt>
                <c:pt idx="7">
                  <c:v>11.9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язвенная болезнь</c:v>
                </c:pt>
                <c:pt idx="1">
                  <c:v>аппендицит</c:v>
                </c:pt>
                <c:pt idx="2">
                  <c:v>грыжи</c:v>
                </c:pt>
                <c:pt idx="3">
                  <c:v>кишечная непроходимость</c:v>
                </c:pt>
                <c:pt idx="4">
                  <c:v>цирроз печени</c:v>
                </c:pt>
                <c:pt idx="5">
                  <c:v>алкогольный гепатит и цирроз</c:v>
                </c:pt>
                <c:pt idx="6">
                  <c:v>острый холецистит</c:v>
                </c:pt>
                <c:pt idx="7">
                  <c:v>острый панкреатит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27.4</c:v>
                </c:pt>
                <c:pt idx="1">
                  <c:v>13.3</c:v>
                </c:pt>
                <c:pt idx="2">
                  <c:v>8.3000000000000007</c:v>
                </c:pt>
                <c:pt idx="3">
                  <c:v>22.7</c:v>
                </c:pt>
                <c:pt idx="4">
                  <c:v>5.7</c:v>
                </c:pt>
                <c:pt idx="5">
                  <c:v>3.1</c:v>
                </c:pt>
                <c:pt idx="6">
                  <c:v>13.3</c:v>
                </c:pt>
                <c:pt idx="7">
                  <c:v>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237872"/>
        <c:axId val="259238656"/>
      </c:barChart>
      <c:catAx>
        <c:axId val="2592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9238656"/>
        <c:crosses val="autoZero"/>
        <c:auto val="1"/>
        <c:lblAlgn val="ctr"/>
        <c:lblOffset val="100"/>
        <c:noMultiLvlLbl val="0"/>
      </c:catAx>
      <c:valAx>
        <c:axId val="259238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9237872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924B6-C059-4293-BA27-89515B37A730}" type="doc">
      <dgm:prSet loTypeId="urn:microsoft.com/office/officeart/2005/8/layout/hierarchy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81C1752-90C9-4080-8141-5477E34B5335}">
      <dgm:prSet phldrT="[Текст]" custT="1"/>
      <dgm:spPr/>
      <dgm:t>
        <a:bodyPr/>
        <a:lstStyle/>
        <a:p>
          <a:r>
            <a:rPr lang="ru-RU" sz="1800" dirty="0" smtClean="0"/>
            <a:t>Московский городской центр патологоанатомических исследований </a:t>
          </a:r>
          <a:endParaRPr lang="ru-RU" sz="1800" dirty="0"/>
        </a:p>
      </dgm:t>
    </dgm:pt>
    <dgm:pt modelId="{8FCD12E1-338B-471F-9370-20C88D268D26}" type="parTrans" cxnId="{2F80B6CB-C06C-4898-918F-114E9B234E7A}">
      <dgm:prSet/>
      <dgm:spPr/>
      <dgm:t>
        <a:bodyPr/>
        <a:lstStyle/>
        <a:p>
          <a:endParaRPr lang="ru-RU"/>
        </a:p>
      </dgm:t>
    </dgm:pt>
    <dgm:pt modelId="{F998633B-DBDE-412E-AB44-719C4F71463E}" type="sibTrans" cxnId="{2F80B6CB-C06C-4898-918F-114E9B234E7A}">
      <dgm:prSet/>
      <dgm:spPr/>
      <dgm:t>
        <a:bodyPr/>
        <a:lstStyle/>
        <a:p>
          <a:endParaRPr lang="ru-RU"/>
        </a:p>
      </dgm:t>
    </dgm:pt>
    <dgm:pt modelId="{A8E518D3-6812-49CB-9DB8-D8A5BFECA353}">
      <dgm:prSet phldrT="[Текст]"/>
      <dgm:spPr/>
      <dgm:t>
        <a:bodyPr/>
        <a:lstStyle/>
        <a:p>
          <a:r>
            <a:rPr lang="ru-RU" dirty="0" smtClean="0"/>
            <a:t>10 окружных патологоанатомических отделений </a:t>
          </a:r>
          <a:endParaRPr lang="ru-RU" dirty="0"/>
        </a:p>
      </dgm:t>
    </dgm:pt>
    <dgm:pt modelId="{C31E689C-AEE2-445C-9F9E-546B2C3AAFCC}" type="parTrans" cxnId="{984D70EC-2196-4D57-BF35-86EA542C1D34}">
      <dgm:prSet/>
      <dgm:spPr/>
      <dgm:t>
        <a:bodyPr/>
        <a:lstStyle/>
        <a:p>
          <a:endParaRPr lang="ru-RU"/>
        </a:p>
      </dgm:t>
    </dgm:pt>
    <dgm:pt modelId="{AA1AAEF7-134B-45E1-BC24-4F5086DD4F13}" type="sibTrans" cxnId="{984D70EC-2196-4D57-BF35-86EA542C1D34}">
      <dgm:prSet/>
      <dgm:spPr/>
      <dgm:t>
        <a:bodyPr/>
        <a:lstStyle/>
        <a:p>
          <a:endParaRPr lang="ru-RU"/>
        </a:p>
      </dgm:t>
    </dgm:pt>
    <dgm:pt modelId="{9366F1D0-8C7F-48B4-9C7B-21E5A3451EA5}">
      <dgm:prSet phldrT="[Текст]"/>
      <dgm:spPr/>
      <dgm:t>
        <a:bodyPr/>
        <a:lstStyle/>
        <a:p>
          <a:r>
            <a:rPr lang="ru-RU" dirty="0" smtClean="0"/>
            <a:t>41 ПАО (из них 5 без собственных моргов)</a:t>
          </a:r>
          <a:endParaRPr lang="ru-RU" dirty="0"/>
        </a:p>
      </dgm:t>
    </dgm:pt>
    <dgm:pt modelId="{2491FC9F-D46A-43DD-BEAC-406B479CFE12}" type="parTrans" cxnId="{81B52267-6BA2-440F-96F5-1DA519379391}">
      <dgm:prSet/>
      <dgm:spPr/>
      <dgm:t>
        <a:bodyPr/>
        <a:lstStyle/>
        <a:p>
          <a:endParaRPr lang="ru-RU"/>
        </a:p>
      </dgm:t>
    </dgm:pt>
    <dgm:pt modelId="{297A6FA9-A2EA-4063-86DF-1DF052C6D13F}" type="sibTrans" cxnId="{81B52267-6BA2-440F-96F5-1DA519379391}">
      <dgm:prSet/>
      <dgm:spPr/>
      <dgm:t>
        <a:bodyPr/>
        <a:lstStyle/>
        <a:p>
          <a:endParaRPr lang="ru-RU"/>
        </a:p>
      </dgm:t>
    </dgm:pt>
    <dgm:pt modelId="{5F369197-513C-4D5A-A0F8-2263ECDB68A3}">
      <dgm:prSet phldrT="[Текст]" custT="1"/>
      <dgm:spPr/>
      <dgm:t>
        <a:bodyPr/>
        <a:lstStyle/>
        <a:p>
          <a:r>
            <a:rPr lang="ru-RU" sz="2000" b="0" dirty="0" smtClean="0"/>
            <a:t>6 ПАО/лабораторий</a:t>
          </a:r>
          <a:r>
            <a:rPr lang="ru-RU" sz="1700" dirty="0" smtClean="0"/>
            <a:t>:</a:t>
          </a:r>
        </a:p>
        <a:p>
          <a:r>
            <a:rPr lang="ru-RU" sz="1700" dirty="0" smtClean="0"/>
            <a:t>- центр планирования семьи и репродукции ДЗМ;</a:t>
          </a:r>
        </a:p>
        <a:p>
          <a:r>
            <a:rPr lang="ru-RU" sz="1700" dirty="0" smtClean="0"/>
            <a:t>- диагностический центр «Клиника женского здоровья» ЦАО;</a:t>
          </a:r>
        </a:p>
        <a:p>
          <a:r>
            <a:rPr lang="ru-RU" sz="1700" dirty="0" smtClean="0"/>
            <a:t>- КДЦ №№ 1, 2, 5 и 6</a:t>
          </a:r>
        </a:p>
        <a:p>
          <a:endParaRPr lang="ru-RU" sz="1700" dirty="0"/>
        </a:p>
      </dgm:t>
    </dgm:pt>
    <dgm:pt modelId="{F5DF5006-27E7-4177-ACBC-50833DFB7822}" type="parTrans" cxnId="{AF2DBE92-93E2-4E98-85EA-A1C618A4BC09}">
      <dgm:prSet/>
      <dgm:spPr/>
      <dgm:t>
        <a:bodyPr/>
        <a:lstStyle/>
        <a:p>
          <a:endParaRPr lang="ru-RU"/>
        </a:p>
      </dgm:t>
    </dgm:pt>
    <dgm:pt modelId="{BCB837C6-508B-4561-B43F-0AD10F283D81}" type="sibTrans" cxnId="{AF2DBE92-93E2-4E98-85EA-A1C618A4BC09}">
      <dgm:prSet/>
      <dgm:spPr/>
      <dgm:t>
        <a:bodyPr/>
        <a:lstStyle/>
        <a:p>
          <a:endParaRPr lang="ru-RU"/>
        </a:p>
      </dgm:t>
    </dgm:pt>
    <dgm:pt modelId="{C2C333F6-2207-4193-86C9-44C99ED3C716}">
      <dgm:prSet custT="1"/>
      <dgm:spPr/>
      <dgm:t>
        <a:bodyPr/>
        <a:lstStyle/>
        <a:p>
          <a:r>
            <a:rPr lang="ru-RU" sz="1800" dirty="0" smtClean="0"/>
            <a:t>Московский научно-практический центр борьбы с туберкулезом</a:t>
          </a:r>
        </a:p>
        <a:p>
          <a:r>
            <a:rPr lang="ru-RU" sz="1800" dirty="0" smtClean="0"/>
            <a:t>(ТБК №7)</a:t>
          </a:r>
          <a:endParaRPr lang="ru-RU" sz="1800" dirty="0"/>
        </a:p>
      </dgm:t>
    </dgm:pt>
    <dgm:pt modelId="{B3F87DF4-6428-46F8-8CF3-D76EE12FE1D1}" type="parTrans" cxnId="{23297BAB-2795-409B-BC17-98D7D6ADB3BD}">
      <dgm:prSet/>
      <dgm:spPr/>
      <dgm:t>
        <a:bodyPr/>
        <a:lstStyle/>
        <a:p>
          <a:endParaRPr lang="ru-RU"/>
        </a:p>
      </dgm:t>
    </dgm:pt>
    <dgm:pt modelId="{A24AC50F-D9E6-42E3-BC34-85CBAAA2FEFF}" type="sibTrans" cxnId="{23297BAB-2795-409B-BC17-98D7D6ADB3BD}">
      <dgm:prSet/>
      <dgm:spPr/>
      <dgm:t>
        <a:bodyPr/>
        <a:lstStyle/>
        <a:p>
          <a:endParaRPr lang="ru-RU"/>
        </a:p>
      </dgm:t>
    </dgm:pt>
    <dgm:pt modelId="{714915A3-5DAE-4464-A6C4-C997B46ED74B}" type="pres">
      <dgm:prSet presAssocID="{B2C924B6-C059-4293-BA27-89515B37A7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DDD336-082C-4D86-8B52-CB2F51634C28}" type="pres">
      <dgm:prSet presAssocID="{481C1752-90C9-4080-8141-5477E34B5335}" presName="hierRoot1" presStyleCnt="0"/>
      <dgm:spPr/>
    </dgm:pt>
    <dgm:pt modelId="{326EAEDA-9CFA-4C10-B070-C8A4D76FCF30}" type="pres">
      <dgm:prSet presAssocID="{481C1752-90C9-4080-8141-5477E34B5335}" presName="composite" presStyleCnt="0"/>
      <dgm:spPr/>
    </dgm:pt>
    <dgm:pt modelId="{C07C98A6-7F8F-4D2F-9F5A-398514097C7A}" type="pres">
      <dgm:prSet presAssocID="{481C1752-90C9-4080-8141-5477E34B5335}" presName="background" presStyleLbl="node0" presStyleIdx="0" presStyleCnt="1"/>
      <dgm:spPr/>
    </dgm:pt>
    <dgm:pt modelId="{552211C6-BF42-49E9-9F82-DBD2200A869C}" type="pres">
      <dgm:prSet presAssocID="{481C1752-90C9-4080-8141-5477E34B5335}" presName="text" presStyleLbl="fgAcc0" presStyleIdx="0" presStyleCnt="1" custScaleX="159457" custScaleY="135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9EEE9-B23C-49B5-8B72-691F42DE1BAC}" type="pres">
      <dgm:prSet presAssocID="{481C1752-90C9-4080-8141-5477E34B5335}" presName="hierChild2" presStyleCnt="0"/>
      <dgm:spPr/>
    </dgm:pt>
    <dgm:pt modelId="{D6F4A325-ECB1-4648-A889-2E94864C30B7}" type="pres">
      <dgm:prSet presAssocID="{C31E689C-AEE2-445C-9F9E-546B2C3AAFCC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9C9FA2E-297E-4A3C-9D02-F3991653760A}" type="pres">
      <dgm:prSet presAssocID="{A8E518D3-6812-49CB-9DB8-D8A5BFECA353}" presName="hierRoot2" presStyleCnt="0"/>
      <dgm:spPr/>
    </dgm:pt>
    <dgm:pt modelId="{D141B5E0-87D6-484B-A454-42F500C7D423}" type="pres">
      <dgm:prSet presAssocID="{A8E518D3-6812-49CB-9DB8-D8A5BFECA353}" presName="composite2" presStyleCnt="0"/>
      <dgm:spPr/>
    </dgm:pt>
    <dgm:pt modelId="{F95B36DA-4366-44E8-9E12-D8F39742E7BB}" type="pres">
      <dgm:prSet presAssocID="{A8E518D3-6812-49CB-9DB8-D8A5BFECA353}" presName="background2" presStyleLbl="node2" presStyleIdx="0" presStyleCnt="3"/>
      <dgm:spPr/>
    </dgm:pt>
    <dgm:pt modelId="{E655E530-2689-4463-8A2C-6172B7995381}" type="pres">
      <dgm:prSet presAssocID="{A8E518D3-6812-49CB-9DB8-D8A5BFECA353}" presName="text2" presStyleLbl="fgAcc2" presStyleIdx="0" presStyleCnt="3" custScaleX="139010" custScaleY="124082" custLinFactNeighborX="-20494" custLinFactNeighborY="-289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669F3C-6A8F-457E-9610-EEB1CAAED965}" type="pres">
      <dgm:prSet presAssocID="{A8E518D3-6812-49CB-9DB8-D8A5BFECA353}" presName="hierChild3" presStyleCnt="0"/>
      <dgm:spPr/>
    </dgm:pt>
    <dgm:pt modelId="{FF21DBA4-5CBD-4F5A-B3F1-DCB2BEB9DD99}" type="pres">
      <dgm:prSet presAssocID="{2491FC9F-D46A-43DD-BEAC-406B479CFE12}" presName="Name17" presStyleLbl="parChTrans1D3" presStyleIdx="0" presStyleCnt="1"/>
      <dgm:spPr/>
      <dgm:t>
        <a:bodyPr/>
        <a:lstStyle/>
        <a:p>
          <a:endParaRPr lang="ru-RU"/>
        </a:p>
      </dgm:t>
    </dgm:pt>
    <dgm:pt modelId="{D0C971F9-1604-4792-ADC3-786D86797E9A}" type="pres">
      <dgm:prSet presAssocID="{9366F1D0-8C7F-48B4-9C7B-21E5A3451EA5}" presName="hierRoot3" presStyleCnt="0"/>
      <dgm:spPr/>
    </dgm:pt>
    <dgm:pt modelId="{F2C67E05-C84C-44F4-924E-0512BA91D641}" type="pres">
      <dgm:prSet presAssocID="{9366F1D0-8C7F-48B4-9C7B-21E5A3451EA5}" presName="composite3" presStyleCnt="0"/>
      <dgm:spPr/>
    </dgm:pt>
    <dgm:pt modelId="{A8B39E8C-57AC-4FE9-A679-3FEB245DBFE2}" type="pres">
      <dgm:prSet presAssocID="{9366F1D0-8C7F-48B4-9C7B-21E5A3451EA5}" presName="background3" presStyleLbl="node3" presStyleIdx="0" presStyleCnt="1"/>
      <dgm:spPr/>
    </dgm:pt>
    <dgm:pt modelId="{ECCC87BA-445C-4F6D-851A-63B000CE5733}" type="pres">
      <dgm:prSet presAssocID="{9366F1D0-8C7F-48B4-9C7B-21E5A3451EA5}" presName="text3" presStyleLbl="fgAcc3" presStyleIdx="0" presStyleCnt="1" custScaleX="157775" custScaleY="125818" custLinFactNeighborX="-11111" custLinFactNeighborY="-299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34AD28-43B4-40A6-A644-2337051046F3}" type="pres">
      <dgm:prSet presAssocID="{9366F1D0-8C7F-48B4-9C7B-21E5A3451EA5}" presName="hierChild4" presStyleCnt="0"/>
      <dgm:spPr/>
    </dgm:pt>
    <dgm:pt modelId="{33704DE6-27A4-4456-9691-7DAC68815E5B}" type="pres">
      <dgm:prSet presAssocID="{F5DF5006-27E7-4177-ACBC-50833DFB782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A7F66500-FB5F-4037-A9D0-32CFF976D964}" type="pres">
      <dgm:prSet presAssocID="{5F369197-513C-4D5A-A0F8-2263ECDB68A3}" presName="hierRoot2" presStyleCnt="0"/>
      <dgm:spPr/>
    </dgm:pt>
    <dgm:pt modelId="{7BC61888-4F53-4214-B06D-20744264DCC7}" type="pres">
      <dgm:prSet presAssocID="{5F369197-513C-4D5A-A0F8-2263ECDB68A3}" presName="composite2" presStyleCnt="0"/>
      <dgm:spPr/>
    </dgm:pt>
    <dgm:pt modelId="{5D45DA48-DE60-4A55-B1A5-615DFF4F96EF}" type="pres">
      <dgm:prSet presAssocID="{5F369197-513C-4D5A-A0F8-2263ECDB68A3}" presName="background2" presStyleLbl="node2" presStyleIdx="1" presStyleCnt="3"/>
      <dgm:spPr/>
    </dgm:pt>
    <dgm:pt modelId="{659F5561-D4FB-4C01-BECC-0AE5471CD8ED}" type="pres">
      <dgm:prSet presAssocID="{5F369197-513C-4D5A-A0F8-2263ECDB68A3}" presName="text2" presStyleLbl="fgAcc2" presStyleIdx="1" presStyleCnt="3" custScaleX="142409" custScaleY="292089" custLinFactNeighborX="-17888" custLinFactNeighborY="-29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453780-4240-42A9-846B-846DF1A265EC}" type="pres">
      <dgm:prSet presAssocID="{5F369197-513C-4D5A-A0F8-2263ECDB68A3}" presName="hierChild3" presStyleCnt="0"/>
      <dgm:spPr/>
    </dgm:pt>
    <dgm:pt modelId="{6DA5E964-CBB0-4F8F-898E-33B627ED4201}" type="pres">
      <dgm:prSet presAssocID="{B3F87DF4-6428-46F8-8CF3-D76EE12FE1D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E49610E-9672-44C7-BA96-DB53129EF3A4}" type="pres">
      <dgm:prSet presAssocID="{C2C333F6-2207-4193-86C9-44C99ED3C716}" presName="hierRoot2" presStyleCnt="0"/>
      <dgm:spPr/>
    </dgm:pt>
    <dgm:pt modelId="{E7229874-B674-4325-8064-BA47A4CC1208}" type="pres">
      <dgm:prSet presAssocID="{C2C333F6-2207-4193-86C9-44C99ED3C716}" presName="composite2" presStyleCnt="0"/>
      <dgm:spPr/>
    </dgm:pt>
    <dgm:pt modelId="{C1237968-06B9-459F-AE9A-9957AD90ADDD}" type="pres">
      <dgm:prSet presAssocID="{C2C333F6-2207-4193-86C9-44C99ED3C716}" presName="background2" presStyleLbl="node2" presStyleIdx="2" presStyleCnt="3"/>
      <dgm:spPr/>
    </dgm:pt>
    <dgm:pt modelId="{E1FB151D-A9FF-44DF-98E4-E59777737C31}" type="pres">
      <dgm:prSet presAssocID="{C2C333F6-2207-4193-86C9-44C99ED3C716}" presName="text2" presStyleLbl="fgAcc2" presStyleIdx="2" presStyleCnt="3" custScaleX="122678" custScaleY="2188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E5FFCF-7C4B-46DD-99FD-B94314BF6053}" type="pres">
      <dgm:prSet presAssocID="{C2C333F6-2207-4193-86C9-44C99ED3C716}" presName="hierChild3" presStyleCnt="0"/>
      <dgm:spPr/>
    </dgm:pt>
  </dgm:ptLst>
  <dgm:cxnLst>
    <dgm:cxn modelId="{2E899FF0-79C8-42F9-B0E9-2713F72485CF}" type="presOf" srcId="{481C1752-90C9-4080-8141-5477E34B5335}" destId="{552211C6-BF42-49E9-9F82-DBD2200A869C}" srcOrd="0" destOrd="0" presId="urn:microsoft.com/office/officeart/2005/8/layout/hierarchy1"/>
    <dgm:cxn modelId="{81B52267-6BA2-440F-96F5-1DA519379391}" srcId="{A8E518D3-6812-49CB-9DB8-D8A5BFECA353}" destId="{9366F1D0-8C7F-48B4-9C7B-21E5A3451EA5}" srcOrd="0" destOrd="0" parTransId="{2491FC9F-D46A-43DD-BEAC-406B479CFE12}" sibTransId="{297A6FA9-A2EA-4063-86DF-1DF052C6D13F}"/>
    <dgm:cxn modelId="{2B62BD60-4E7D-4D25-B84A-60AA51840562}" type="presOf" srcId="{B2C924B6-C059-4293-BA27-89515B37A730}" destId="{714915A3-5DAE-4464-A6C4-C997B46ED74B}" srcOrd="0" destOrd="0" presId="urn:microsoft.com/office/officeart/2005/8/layout/hierarchy1"/>
    <dgm:cxn modelId="{141F8E6B-9493-4ADD-B21B-2F2EF3E285DB}" type="presOf" srcId="{2491FC9F-D46A-43DD-BEAC-406B479CFE12}" destId="{FF21DBA4-5CBD-4F5A-B3F1-DCB2BEB9DD99}" srcOrd="0" destOrd="0" presId="urn:microsoft.com/office/officeart/2005/8/layout/hierarchy1"/>
    <dgm:cxn modelId="{0513FF84-B6DC-4994-A092-DDD43C8734BD}" type="presOf" srcId="{C31E689C-AEE2-445C-9F9E-546B2C3AAFCC}" destId="{D6F4A325-ECB1-4648-A889-2E94864C30B7}" srcOrd="0" destOrd="0" presId="urn:microsoft.com/office/officeart/2005/8/layout/hierarchy1"/>
    <dgm:cxn modelId="{1FEC8751-2DB0-486D-86D9-B35368669E20}" type="presOf" srcId="{5F369197-513C-4D5A-A0F8-2263ECDB68A3}" destId="{659F5561-D4FB-4C01-BECC-0AE5471CD8ED}" srcOrd="0" destOrd="0" presId="urn:microsoft.com/office/officeart/2005/8/layout/hierarchy1"/>
    <dgm:cxn modelId="{23297BAB-2795-409B-BC17-98D7D6ADB3BD}" srcId="{481C1752-90C9-4080-8141-5477E34B5335}" destId="{C2C333F6-2207-4193-86C9-44C99ED3C716}" srcOrd="2" destOrd="0" parTransId="{B3F87DF4-6428-46F8-8CF3-D76EE12FE1D1}" sibTransId="{A24AC50F-D9E6-42E3-BC34-85CBAAA2FEFF}"/>
    <dgm:cxn modelId="{95404D15-8CD2-427F-8F4D-8E490D641ACB}" type="presOf" srcId="{C2C333F6-2207-4193-86C9-44C99ED3C716}" destId="{E1FB151D-A9FF-44DF-98E4-E59777737C31}" srcOrd="0" destOrd="0" presId="urn:microsoft.com/office/officeart/2005/8/layout/hierarchy1"/>
    <dgm:cxn modelId="{5D52660B-CE5C-429A-A94F-B19DBC5AF0E1}" type="presOf" srcId="{A8E518D3-6812-49CB-9DB8-D8A5BFECA353}" destId="{E655E530-2689-4463-8A2C-6172B7995381}" srcOrd="0" destOrd="0" presId="urn:microsoft.com/office/officeart/2005/8/layout/hierarchy1"/>
    <dgm:cxn modelId="{EA3D3387-18A3-4F6B-A190-0C4187086FED}" type="presOf" srcId="{B3F87DF4-6428-46F8-8CF3-D76EE12FE1D1}" destId="{6DA5E964-CBB0-4F8F-898E-33B627ED4201}" srcOrd="0" destOrd="0" presId="urn:microsoft.com/office/officeart/2005/8/layout/hierarchy1"/>
    <dgm:cxn modelId="{1E55EC6B-C271-4C6F-9B2A-42DCD1880E28}" type="presOf" srcId="{F5DF5006-27E7-4177-ACBC-50833DFB7822}" destId="{33704DE6-27A4-4456-9691-7DAC68815E5B}" srcOrd="0" destOrd="0" presId="urn:microsoft.com/office/officeart/2005/8/layout/hierarchy1"/>
    <dgm:cxn modelId="{8AEA7859-A3F5-4694-A4CE-76EFF81292CA}" type="presOf" srcId="{9366F1D0-8C7F-48B4-9C7B-21E5A3451EA5}" destId="{ECCC87BA-445C-4F6D-851A-63B000CE5733}" srcOrd="0" destOrd="0" presId="urn:microsoft.com/office/officeart/2005/8/layout/hierarchy1"/>
    <dgm:cxn modelId="{984D70EC-2196-4D57-BF35-86EA542C1D34}" srcId="{481C1752-90C9-4080-8141-5477E34B5335}" destId="{A8E518D3-6812-49CB-9DB8-D8A5BFECA353}" srcOrd="0" destOrd="0" parTransId="{C31E689C-AEE2-445C-9F9E-546B2C3AAFCC}" sibTransId="{AA1AAEF7-134B-45E1-BC24-4F5086DD4F13}"/>
    <dgm:cxn modelId="{2F80B6CB-C06C-4898-918F-114E9B234E7A}" srcId="{B2C924B6-C059-4293-BA27-89515B37A730}" destId="{481C1752-90C9-4080-8141-5477E34B5335}" srcOrd="0" destOrd="0" parTransId="{8FCD12E1-338B-471F-9370-20C88D268D26}" sibTransId="{F998633B-DBDE-412E-AB44-719C4F71463E}"/>
    <dgm:cxn modelId="{AF2DBE92-93E2-4E98-85EA-A1C618A4BC09}" srcId="{481C1752-90C9-4080-8141-5477E34B5335}" destId="{5F369197-513C-4D5A-A0F8-2263ECDB68A3}" srcOrd="1" destOrd="0" parTransId="{F5DF5006-27E7-4177-ACBC-50833DFB7822}" sibTransId="{BCB837C6-508B-4561-B43F-0AD10F283D81}"/>
    <dgm:cxn modelId="{EC9AEADA-AA43-41BD-8641-A9CDB97E54DD}" type="presParOf" srcId="{714915A3-5DAE-4464-A6C4-C997B46ED74B}" destId="{1EDDD336-082C-4D86-8B52-CB2F51634C28}" srcOrd="0" destOrd="0" presId="urn:microsoft.com/office/officeart/2005/8/layout/hierarchy1"/>
    <dgm:cxn modelId="{467E7875-656B-41E0-890B-151625D47D0D}" type="presParOf" srcId="{1EDDD336-082C-4D86-8B52-CB2F51634C28}" destId="{326EAEDA-9CFA-4C10-B070-C8A4D76FCF30}" srcOrd="0" destOrd="0" presId="urn:microsoft.com/office/officeart/2005/8/layout/hierarchy1"/>
    <dgm:cxn modelId="{CA2A830A-1AFF-4DED-A586-AA1E26500835}" type="presParOf" srcId="{326EAEDA-9CFA-4C10-B070-C8A4D76FCF30}" destId="{C07C98A6-7F8F-4D2F-9F5A-398514097C7A}" srcOrd="0" destOrd="0" presId="urn:microsoft.com/office/officeart/2005/8/layout/hierarchy1"/>
    <dgm:cxn modelId="{8B7F517C-B24D-4D2C-A5DA-242C5193ECAE}" type="presParOf" srcId="{326EAEDA-9CFA-4C10-B070-C8A4D76FCF30}" destId="{552211C6-BF42-49E9-9F82-DBD2200A869C}" srcOrd="1" destOrd="0" presId="urn:microsoft.com/office/officeart/2005/8/layout/hierarchy1"/>
    <dgm:cxn modelId="{81915AE3-7B62-4BEA-BF22-A2B83CEFA49D}" type="presParOf" srcId="{1EDDD336-082C-4D86-8B52-CB2F51634C28}" destId="{12E9EEE9-B23C-49B5-8B72-691F42DE1BAC}" srcOrd="1" destOrd="0" presId="urn:microsoft.com/office/officeart/2005/8/layout/hierarchy1"/>
    <dgm:cxn modelId="{B03F6097-FDB0-4C30-8620-3B789124CD81}" type="presParOf" srcId="{12E9EEE9-B23C-49B5-8B72-691F42DE1BAC}" destId="{D6F4A325-ECB1-4648-A889-2E94864C30B7}" srcOrd="0" destOrd="0" presId="urn:microsoft.com/office/officeart/2005/8/layout/hierarchy1"/>
    <dgm:cxn modelId="{08808DB3-D4BC-424C-98BD-D6004F787179}" type="presParOf" srcId="{12E9EEE9-B23C-49B5-8B72-691F42DE1BAC}" destId="{89C9FA2E-297E-4A3C-9D02-F3991653760A}" srcOrd="1" destOrd="0" presId="urn:microsoft.com/office/officeart/2005/8/layout/hierarchy1"/>
    <dgm:cxn modelId="{DE5C7DDA-C6F2-4A04-97D4-A7120BE86C86}" type="presParOf" srcId="{89C9FA2E-297E-4A3C-9D02-F3991653760A}" destId="{D141B5E0-87D6-484B-A454-42F500C7D423}" srcOrd="0" destOrd="0" presId="urn:microsoft.com/office/officeart/2005/8/layout/hierarchy1"/>
    <dgm:cxn modelId="{064EE0DC-7F7E-4EC8-A0C9-17AFE35F8BB9}" type="presParOf" srcId="{D141B5E0-87D6-484B-A454-42F500C7D423}" destId="{F95B36DA-4366-44E8-9E12-D8F39742E7BB}" srcOrd="0" destOrd="0" presId="urn:microsoft.com/office/officeart/2005/8/layout/hierarchy1"/>
    <dgm:cxn modelId="{24E1606E-328C-44F0-8E3E-619C5857165B}" type="presParOf" srcId="{D141B5E0-87D6-484B-A454-42F500C7D423}" destId="{E655E530-2689-4463-8A2C-6172B7995381}" srcOrd="1" destOrd="0" presId="urn:microsoft.com/office/officeart/2005/8/layout/hierarchy1"/>
    <dgm:cxn modelId="{838CFE71-0028-4886-BCA2-AF67BBEB076C}" type="presParOf" srcId="{89C9FA2E-297E-4A3C-9D02-F3991653760A}" destId="{0D669F3C-6A8F-457E-9610-EEB1CAAED965}" srcOrd="1" destOrd="0" presId="urn:microsoft.com/office/officeart/2005/8/layout/hierarchy1"/>
    <dgm:cxn modelId="{31B57BFA-7E55-4440-B467-5569CBC439A8}" type="presParOf" srcId="{0D669F3C-6A8F-457E-9610-EEB1CAAED965}" destId="{FF21DBA4-5CBD-4F5A-B3F1-DCB2BEB9DD99}" srcOrd="0" destOrd="0" presId="urn:microsoft.com/office/officeart/2005/8/layout/hierarchy1"/>
    <dgm:cxn modelId="{5C6D7337-D795-4DC1-A055-D8BBFD22E362}" type="presParOf" srcId="{0D669F3C-6A8F-457E-9610-EEB1CAAED965}" destId="{D0C971F9-1604-4792-ADC3-786D86797E9A}" srcOrd="1" destOrd="0" presId="urn:microsoft.com/office/officeart/2005/8/layout/hierarchy1"/>
    <dgm:cxn modelId="{623D5E90-75CB-4E19-B912-63B5A5FF75D0}" type="presParOf" srcId="{D0C971F9-1604-4792-ADC3-786D86797E9A}" destId="{F2C67E05-C84C-44F4-924E-0512BA91D641}" srcOrd="0" destOrd="0" presId="urn:microsoft.com/office/officeart/2005/8/layout/hierarchy1"/>
    <dgm:cxn modelId="{368B163C-1AAA-4766-A9A7-F2316BBA190F}" type="presParOf" srcId="{F2C67E05-C84C-44F4-924E-0512BA91D641}" destId="{A8B39E8C-57AC-4FE9-A679-3FEB245DBFE2}" srcOrd="0" destOrd="0" presId="urn:microsoft.com/office/officeart/2005/8/layout/hierarchy1"/>
    <dgm:cxn modelId="{354B20A5-27E1-4207-84FF-E2F394C60002}" type="presParOf" srcId="{F2C67E05-C84C-44F4-924E-0512BA91D641}" destId="{ECCC87BA-445C-4F6D-851A-63B000CE5733}" srcOrd="1" destOrd="0" presId="urn:microsoft.com/office/officeart/2005/8/layout/hierarchy1"/>
    <dgm:cxn modelId="{A97B46C3-C5DD-462A-B291-7B0E4DEF459B}" type="presParOf" srcId="{D0C971F9-1604-4792-ADC3-786D86797E9A}" destId="{7E34AD28-43B4-40A6-A644-2337051046F3}" srcOrd="1" destOrd="0" presId="urn:microsoft.com/office/officeart/2005/8/layout/hierarchy1"/>
    <dgm:cxn modelId="{B16818FF-AE03-465D-BBD6-433C044953CB}" type="presParOf" srcId="{12E9EEE9-B23C-49B5-8B72-691F42DE1BAC}" destId="{33704DE6-27A4-4456-9691-7DAC68815E5B}" srcOrd="2" destOrd="0" presId="urn:microsoft.com/office/officeart/2005/8/layout/hierarchy1"/>
    <dgm:cxn modelId="{A0E62463-EC8C-4F41-9CCD-3DB45C4C4F00}" type="presParOf" srcId="{12E9EEE9-B23C-49B5-8B72-691F42DE1BAC}" destId="{A7F66500-FB5F-4037-A9D0-32CFF976D964}" srcOrd="3" destOrd="0" presId="urn:microsoft.com/office/officeart/2005/8/layout/hierarchy1"/>
    <dgm:cxn modelId="{DED127CE-44B7-4F4F-8DF1-5494BC84EF90}" type="presParOf" srcId="{A7F66500-FB5F-4037-A9D0-32CFF976D964}" destId="{7BC61888-4F53-4214-B06D-20744264DCC7}" srcOrd="0" destOrd="0" presId="urn:microsoft.com/office/officeart/2005/8/layout/hierarchy1"/>
    <dgm:cxn modelId="{887AEE4A-F472-486D-B003-A7152A6AA9F1}" type="presParOf" srcId="{7BC61888-4F53-4214-B06D-20744264DCC7}" destId="{5D45DA48-DE60-4A55-B1A5-615DFF4F96EF}" srcOrd="0" destOrd="0" presId="urn:microsoft.com/office/officeart/2005/8/layout/hierarchy1"/>
    <dgm:cxn modelId="{36DAA775-56D3-4C8A-A2EC-F249A3EE9F2B}" type="presParOf" srcId="{7BC61888-4F53-4214-B06D-20744264DCC7}" destId="{659F5561-D4FB-4C01-BECC-0AE5471CD8ED}" srcOrd="1" destOrd="0" presId="urn:microsoft.com/office/officeart/2005/8/layout/hierarchy1"/>
    <dgm:cxn modelId="{07F0519A-52B7-414F-AA1D-AAF3E160A13C}" type="presParOf" srcId="{A7F66500-FB5F-4037-A9D0-32CFF976D964}" destId="{0B453780-4240-42A9-846B-846DF1A265EC}" srcOrd="1" destOrd="0" presId="urn:microsoft.com/office/officeart/2005/8/layout/hierarchy1"/>
    <dgm:cxn modelId="{4A00CAFD-3727-4982-AE0C-A5C6A20DAA13}" type="presParOf" srcId="{12E9EEE9-B23C-49B5-8B72-691F42DE1BAC}" destId="{6DA5E964-CBB0-4F8F-898E-33B627ED4201}" srcOrd="4" destOrd="0" presId="urn:microsoft.com/office/officeart/2005/8/layout/hierarchy1"/>
    <dgm:cxn modelId="{2F27B8D9-DAAA-4F96-959C-FF5766796BC5}" type="presParOf" srcId="{12E9EEE9-B23C-49B5-8B72-691F42DE1BAC}" destId="{9E49610E-9672-44C7-BA96-DB53129EF3A4}" srcOrd="5" destOrd="0" presId="urn:microsoft.com/office/officeart/2005/8/layout/hierarchy1"/>
    <dgm:cxn modelId="{624CDCF6-B82C-493B-90D7-60ECD16D49C7}" type="presParOf" srcId="{9E49610E-9672-44C7-BA96-DB53129EF3A4}" destId="{E7229874-B674-4325-8064-BA47A4CC1208}" srcOrd="0" destOrd="0" presId="urn:microsoft.com/office/officeart/2005/8/layout/hierarchy1"/>
    <dgm:cxn modelId="{08E4A8AD-C07C-4FB3-B3DC-3C36D8FF4709}" type="presParOf" srcId="{E7229874-B674-4325-8064-BA47A4CC1208}" destId="{C1237968-06B9-459F-AE9A-9957AD90ADDD}" srcOrd="0" destOrd="0" presId="urn:microsoft.com/office/officeart/2005/8/layout/hierarchy1"/>
    <dgm:cxn modelId="{DF12AF08-111F-4F9F-BEE7-36B4682AB2ED}" type="presParOf" srcId="{E7229874-B674-4325-8064-BA47A4CC1208}" destId="{E1FB151D-A9FF-44DF-98E4-E59777737C31}" srcOrd="1" destOrd="0" presId="urn:microsoft.com/office/officeart/2005/8/layout/hierarchy1"/>
    <dgm:cxn modelId="{8F585A45-0A9E-4C0D-944E-50EEC1E4BBB8}" type="presParOf" srcId="{9E49610E-9672-44C7-BA96-DB53129EF3A4}" destId="{DAE5FFCF-7C4B-46DD-99FD-B94314BF6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A2178C-5247-44BC-BD98-A199FBBE2288}" type="doc">
      <dgm:prSet loTypeId="urn:microsoft.com/office/officeart/2005/8/layout/cycle4" loCatId="cycle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30E986DB-B9BA-42E3-B01E-68191AB336F2}">
      <dgm:prSet phldrT="[Текст]"/>
      <dgm:spPr/>
      <dgm:t>
        <a:bodyPr/>
        <a:lstStyle/>
        <a:p>
          <a:r>
            <a:rPr lang="ru-RU" dirty="0" smtClean="0"/>
            <a:t>Кол-во расхождений диагнозов</a:t>
          </a:r>
          <a:endParaRPr lang="ru-RU" dirty="0"/>
        </a:p>
      </dgm:t>
    </dgm:pt>
    <dgm:pt modelId="{67EEE0EB-FA5E-412F-BA18-ECBAA3EFCD28}" type="parTrans" cxnId="{C167B8FE-CA80-4705-8EF6-4819A4BA3BD5}">
      <dgm:prSet/>
      <dgm:spPr/>
      <dgm:t>
        <a:bodyPr/>
        <a:lstStyle/>
        <a:p>
          <a:endParaRPr lang="ru-RU"/>
        </a:p>
      </dgm:t>
    </dgm:pt>
    <dgm:pt modelId="{F5E2C284-D464-484E-B2E8-C6E39A4454BA}" type="sibTrans" cxnId="{C167B8FE-CA80-4705-8EF6-4819A4BA3BD5}">
      <dgm:prSet/>
      <dgm:spPr/>
      <dgm:t>
        <a:bodyPr/>
        <a:lstStyle/>
        <a:p>
          <a:endParaRPr lang="ru-RU"/>
        </a:p>
      </dgm:t>
    </dgm:pt>
    <dgm:pt modelId="{3FA9467F-29A8-44BB-BDD4-68705C08EFA6}">
      <dgm:prSet phldrT="[Текст]"/>
      <dgm:spPr/>
      <dgm:t>
        <a:bodyPr/>
        <a:lstStyle/>
        <a:p>
          <a:r>
            <a:rPr lang="ru-RU" dirty="0" smtClean="0"/>
            <a:t>2013 – 3013</a:t>
          </a:r>
          <a:endParaRPr lang="ru-RU" dirty="0"/>
        </a:p>
      </dgm:t>
    </dgm:pt>
    <dgm:pt modelId="{0AFE7B8B-E9A8-4679-8A7A-22F83263F2C4}" type="parTrans" cxnId="{C03496E0-4B67-40C3-B9D2-2B72A4E59FC1}">
      <dgm:prSet/>
      <dgm:spPr/>
      <dgm:t>
        <a:bodyPr/>
        <a:lstStyle/>
        <a:p>
          <a:endParaRPr lang="ru-RU"/>
        </a:p>
      </dgm:t>
    </dgm:pt>
    <dgm:pt modelId="{A1F2E4AA-08C8-4CEE-8FDE-B8B97EBE706A}" type="sibTrans" cxnId="{C03496E0-4B67-40C3-B9D2-2B72A4E59FC1}">
      <dgm:prSet/>
      <dgm:spPr/>
      <dgm:t>
        <a:bodyPr/>
        <a:lstStyle/>
        <a:p>
          <a:endParaRPr lang="ru-RU"/>
        </a:p>
      </dgm:t>
    </dgm:pt>
    <dgm:pt modelId="{0CFF670E-0653-476E-8362-D0F10CBE48F4}">
      <dgm:prSet phldrT="[Текст]"/>
      <dgm:spPr/>
      <dgm:t>
        <a:bodyPr/>
        <a:lstStyle/>
        <a:p>
          <a:r>
            <a:rPr lang="ru-RU" dirty="0" smtClean="0"/>
            <a:t>% расхождения диагнозов</a:t>
          </a:r>
          <a:endParaRPr lang="ru-RU" dirty="0"/>
        </a:p>
      </dgm:t>
    </dgm:pt>
    <dgm:pt modelId="{96E75CA6-1C87-433F-AB27-FD2E58778AD9}" type="parTrans" cxnId="{17363502-31AC-44C8-9D88-5C285E0F946B}">
      <dgm:prSet/>
      <dgm:spPr/>
      <dgm:t>
        <a:bodyPr/>
        <a:lstStyle/>
        <a:p>
          <a:endParaRPr lang="ru-RU"/>
        </a:p>
      </dgm:t>
    </dgm:pt>
    <dgm:pt modelId="{4CDE7DB3-DEC2-45EB-A7B3-148105FFCA2D}" type="sibTrans" cxnId="{17363502-31AC-44C8-9D88-5C285E0F946B}">
      <dgm:prSet/>
      <dgm:spPr/>
      <dgm:t>
        <a:bodyPr/>
        <a:lstStyle/>
        <a:p>
          <a:endParaRPr lang="ru-RU"/>
        </a:p>
      </dgm:t>
    </dgm:pt>
    <dgm:pt modelId="{5AA9B487-42FA-4D2E-9C43-7D20018DF26F}">
      <dgm:prSet phldrT="[Текст]"/>
      <dgm:spPr/>
      <dgm:t>
        <a:bodyPr/>
        <a:lstStyle/>
        <a:p>
          <a:r>
            <a:rPr lang="ru-RU" dirty="0" smtClean="0"/>
            <a:t>2013 - 23,8%</a:t>
          </a:r>
          <a:endParaRPr lang="ru-RU" dirty="0"/>
        </a:p>
      </dgm:t>
    </dgm:pt>
    <dgm:pt modelId="{E8EE2760-F0B5-4055-81E5-299B8397860A}" type="parTrans" cxnId="{A447660F-0AF5-4DB1-82F5-3A2205EB1876}">
      <dgm:prSet/>
      <dgm:spPr/>
      <dgm:t>
        <a:bodyPr/>
        <a:lstStyle/>
        <a:p>
          <a:endParaRPr lang="ru-RU"/>
        </a:p>
      </dgm:t>
    </dgm:pt>
    <dgm:pt modelId="{EB150CC0-8809-4041-8891-C800A69D6D45}" type="sibTrans" cxnId="{A447660F-0AF5-4DB1-82F5-3A2205EB1876}">
      <dgm:prSet/>
      <dgm:spPr/>
      <dgm:t>
        <a:bodyPr/>
        <a:lstStyle/>
        <a:p>
          <a:endParaRPr lang="ru-RU"/>
        </a:p>
      </dgm:t>
    </dgm:pt>
    <dgm:pt modelId="{9AED233E-0919-420B-AFD0-FC93E731E52F}">
      <dgm:prSet phldrT="[Текст]"/>
      <dgm:spPr/>
      <dgm:t>
        <a:bodyPr/>
        <a:lstStyle/>
        <a:p>
          <a:r>
            <a:rPr lang="ru-RU" dirty="0" smtClean="0"/>
            <a:t>Кол-во случаев без сличения диагнозов</a:t>
          </a:r>
          <a:endParaRPr lang="ru-RU" dirty="0"/>
        </a:p>
      </dgm:t>
    </dgm:pt>
    <dgm:pt modelId="{1241F2AD-6378-4A2B-BDCE-CAE4537523C3}" type="parTrans" cxnId="{9A81EA5A-E75F-4A72-B199-16A2593D5C02}">
      <dgm:prSet/>
      <dgm:spPr/>
      <dgm:t>
        <a:bodyPr/>
        <a:lstStyle/>
        <a:p>
          <a:endParaRPr lang="ru-RU"/>
        </a:p>
      </dgm:t>
    </dgm:pt>
    <dgm:pt modelId="{2C84D2FE-1709-4E2C-BC51-66FA37F50F84}" type="sibTrans" cxnId="{9A81EA5A-E75F-4A72-B199-16A2593D5C02}">
      <dgm:prSet/>
      <dgm:spPr/>
      <dgm:t>
        <a:bodyPr/>
        <a:lstStyle/>
        <a:p>
          <a:endParaRPr lang="ru-RU"/>
        </a:p>
      </dgm:t>
    </dgm:pt>
    <dgm:pt modelId="{75DB796D-8601-4FFF-9CFA-E601AA132C1A}">
      <dgm:prSet phldrT="[Текст]" custT="1"/>
      <dgm:spPr/>
      <dgm:t>
        <a:bodyPr/>
        <a:lstStyle/>
        <a:p>
          <a:r>
            <a:rPr lang="ru-RU" sz="2400" dirty="0" smtClean="0"/>
            <a:t>2013 – 3885</a:t>
          </a:r>
          <a:endParaRPr lang="ru-RU" sz="2400" dirty="0"/>
        </a:p>
      </dgm:t>
    </dgm:pt>
    <dgm:pt modelId="{2E04DED6-DCA5-4C65-905B-C60017B3E790}" type="parTrans" cxnId="{23D35F0C-7841-42DC-8303-4E9F21E2AF98}">
      <dgm:prSet/>
      <dgm:spPr/>
      <dgm:t>
        <a:bodyPr/>
        <a:lstStyle/>
        <a:p>
          <a:endParaRPr lang="ru-RU"/>
        </a:p>
      </dgm:t>
    </dgm:pt>
    <dgm:pt modelId="{52726A85-E97D-4151-952E-4BF8EAC8D5BB}" type="sibTrans" cxnId="{23D35F0C-7841-42DC-8303-4E9F21E2AF98}">
      <dgm:prSet/>
      <dgm:spPr/>
      <dgm:t>
        <a:bodyPr/>
        <a:lstStyle/>
        <a:p>
          <a:endParaRPr lang="ru-RU"/>
        </a:p>
      </dgm:t>
    </dgm:pt>
    <dgm:pt modelId="{DC1F52A4-2AB8-497C-9B6B-FD9D4AF788E4}">
      <dgm:prSet phldrT="[Текст]"/>
      <dgm:spPr/>
      <dgm:t>
        <a:bodyPr/>
        <a:lstStyle/>
        <a:p>
          <a:r>
            <a:rPr lang="ru-RU" dirty="0" smtClean="0"/>
            <a:t>% случаев без сличения диагнозов</a:t>
          </a:r>
          <a:endParaRPr lang="ru-RU" dirty="0"/>
        </a:p>
      </dgm:t>
    </dgm:pt>
    <dgm:pt modelId="{5F3680B5-C105-4186-A930-49DE994AAE22}" type="parTrans" cxnId="{563CBF90-15B1-4732-992A-D4E30F1D4174}">
      <dgm:prSet/>
      <dgm:spPr/>
      <dgm:t>
        <a:bodyPr/>
        <a:lstStyle/>
        <a:p>
          <a:endParaRPr lang="ru-RU"/>
        </a:p>
      </dgm:t>
    </dgm:pt>
    <dgm:pt modelId="{BC3B4F9F-858E-4CD4-A0AA-7E50CAD6C45D}" type="sibTrans" cxnId="{563CBF90-15B1-4732-992A-D4E30F1D4174}">
      <dgm:prSet/>
      <dgm:spPr/>
      <dgm:t>
        <a:bodyPr/>
        <a:lstStyle/>
        <a:p>
          <a:endParaRPr lang="ru-RU"/>
        </a:p>
      </dgm:t>
    </dgm:pt>
    <dgm:pt modelId="{B53A0CDE-C0F6-4AAD-AC91-5940FC8A011B}">
      <dgm:prSet phldrT="[Текст]"/>
      <dgm:spPr/>
      <dgm:t>
        <a:bodyPr/>
        <a:lstStyle/>
        <a:p>
          <a:r>
            <a:rPr lang="ru-RU" dirty="0" smtClean="0"/>
            <a:t>2013 - 30,7%</a:t>
          </a:r>
          <a:endParaRPr lang="ru-RU" dirty="0"/>
        </a:p>
      </dgm:t>
    </dgm:pt>
    <dgm:pt modelId="{7B56373B-7DA2-4321-9397-625B68716FF4}" type="parTrans" cxnId="{EE078CB8-0224-426F-9795-1B8882D4B5C5}">
      <dgm:prSet/>
      <dgm:spPr/>
      <dgm:t>
        <a:bodyPr/>
        <a:lstStyle/>
        <a:p>
          <a:endParaRPr lang="ru-RU"/>
        </a:p>
      </dgm:t>
    </dgm:pt>
    <dgm:pt modelId="{79ACAD37-527D-47A0-9099-B94EC3727ECF}" type="sibTrans" cxnId="{EE078CB8-0224-426F-9795-1B8882D4B5C5}">
      <dgm:prSet/>
      <dgm:spPr/>
      <dgm:t>
        <a:bodyPr/>
        <a:lstStyle/>
        <a:p>
          <a:endParaRPr lang="ru-RU"/>
        </a:p>
      </dgm:t>
    </dgm:pt>
    <dgm:pt modelId="{80B3F9AC-D2EB-4271-90EF-10109AD24CE2}">
      <dgm:prSet phldrT="[Текст]"/>
      <dgm:spPr/>
      <dgm:t>
        <a:bodyPr/>
        <a:lstStyle/>
        <a:p>
          <a:r>
            <a:rPr lang="ru-RU" dirty="0" smtClean="0"/>
            <a:t>2012 - 2156</a:t>
          </a:r>
          <a:endParaRPr lang="ru-RU" dirty="0"/>
        </a:p>
      </dgm:t>
    </dgm:pt>
    <dgm:pt modelId="{27E69927-A08E-4598-9C67-E0939ED7945C}" type="parTrans" cxnId="{F8D0FF9F-7C87-43CB-835D-EF1D4D9EDB64}">
      <dgm:prSet/>
      <dgm:spPr/>
      <dgm:t>
        <a:bodyPr/>
        <a:lstStyle/>
        <a:p>
          <a:endParaRPr lang="ru-RU"/>
        </a:p>
      </dgm:t>
    </dgm:pt>
    <dgm:pt modelId="{D1CFB5A6-8DE7-4F6F-AD8A-345BEEF9204E}" type="sibTrans" cxnId="{F8D0FF9F-7C87-43CB-835D-EF1D4D9EDB64}">
      <dgm:prSet/>
      <dgm:spPr/>
      <dgm:t>
        <a:bodyPr/>
        <a:lstStyle/>
        <a:p>
          <a:endParaRPr lang="ru-RU"/>
        </a:p>
      </dgm:t>
    </dgm:pt>
    <dgm:pt modelId="{3EFD8A7D-911F-4548-8C16-BF9E9BAB2277}">
      <dgm:prSet phldrT="[Текст]"/>
      <dgm:spPr/>
      <dgm:t>
        <a:bodyPr/>
        <a:lstStyle/>
        <a:p>
          <a:r>
            <a:rPr lang="ru-RU" dirty="0" smtClean="0"/>
            <a:t>2012 – 19,9%</a:t>
          </a:r>
          <a:endParaRPr lang="ru-RU" dirty="0"/>
        </a:p>
      </dgm:t>
    </dgm:pt>
    <dgm:pt modelId="{641C4AB5-BE2F-427D-BA33-A1BA8EEC010E}" type="parTrans" cxnId="{E69A8049-4D09-47E3-BE8E-6573EF1E4261}">
      <dgm:prSet/>
      <dgm:spPr/>
      <dgm:t>
        <a:bodyPr/>
        <a:lstStyle/>
        <a:p>
          <a:endParaRPr lang="ru-RU"/>
        </a:p>
      </dgm:t>
    </dgm:pt>
    <dgm:pt modelId="{020EE1C8-AD25-4BCE-8BDF-EE0F046D41FB}" type="sibTrans" cxnId="{E69A8049-4D09-47E3-BE8E-6573EF1E4261}">
      <dgm:prSet/>
      <dgm:spPr/>
      <dgm:t>
        <a:bodyPr/>
        <a:lstStyle/>
        <a:p>
          <a:endParaRPr lang="ru-RU"/>
        </a:p>
      </dgm:t>
    </dgm:pt>
    <dgm:pt modelId="{08F85A19-6328-4908-9C02-D4CE657C8F80}">
      <dgm:prSet phldrT="[Текст]"/>
      <dgm:spPr/>
      <dgm:t>
        <a:bodyPr/>
        <a:lstStyle/>
        <a:p>
          <a:r>
            <a:rPr lang="ru-RU" dirty="0" smtClean="0"/>
            <a:t>2012 – 32,4%</a:t>
          </a:r>
          <a:endParaRPr lang="ru-RU" dirty="0"/>
        </a:p>
      </dgm:t>
    </dgm:pt>
    <dgm:pt modelId="{CBB00467-E53C-432E-9251-B4DE08943B1F}" type="parTrans" cxnId="{05696A22-C6DE-46EE-8D10-4C04CFA6939B}">
      <dgm:prSet/>
      <dgm:spPr/>
      <dgm:t>
        <a:bodyPr/>
        <a:lstStyle/>
        <a:p>
          <a:endParaRPr lang="ru-RU"/>
        </a:p>
      </dgm:t>
    </dgm:pt>
    <dgm:pt modelId="{745EB7C0-F965-4F87-986E-82B95A006CE7}" type="sibTrans" cxnId="{05696A22-C6DE-46EE-8D10-4C04CFA6939B}">
      <dgm:prSet/>
      <dgm:spPr/>
      <dgm:t>
        <a:bodyPr/>
        <a:lstStyle/>
        <a:p>
          <a:endParaRPr lang="ru-RU"/>
        </a:p>
      </dgm:t>
    </dgm:pt>
    <dgm:pt modelId="{FAB1614C-A035-4DED-A45A-51B1F5403BCA}">
      <dgm:prSet phldrT="[Текст]" custT="1"/>
      <dgm:spPr/>
      <dgm:t>
        <a:bodyPr/>
        <a:lstStyle/>
        <a:p>
          <a:r>
            <a:rPr lang="ru-RU" sz="2400" dirty="0" smtClean="0"/>
            <a:t>2012 - 3618</a:t>
          </a:r>
          <a:endParaRPr lang="ru-RU" sz="2400" dirty="0"/>
        </a:p>
      </dgm:t>
    </dgm:pt>
    <dgm:pt modelId="{7322DF40-B5A5-4358-8F6B-12BF675D8955}" type="parTrans" cxnId="{F7768BF9-229F-4F77-9297-405A9EB3FF60}">
      <dgm:prSet/>
      <dgm:spPr/>
      <dgm:t>
        <a:bodyPr/>
        <a:lstStyle/>
        <a:p>
          <a:endParaRPr lang="ru-RU"/>
        </a:p>
      </dgm:t>
    </dgm:pt>
    <dgm:pt modelId="{96D63403-83F5-42A5-B3C3-A70C63209564}" type="sibTrans" cxnId="{F7768BF9-229F-4F77-9297-405A9EB3FF60}">
      <dgm:prSet/>
      <dgm:spPr/>
      <dgm:t>
        <a:bodyPr/>
        <a:lstStyle/>
        <a:p>
          <a:endParaRPr lang="ru-RU"/>
        </a:p>
      </dgm:t>
    </dgm:pt>
    <dgm:pt modelId="{9BB004DE-4224-4186-983B-6680B6553725}" type="pres">
      <dgm:prSet presAssocID="{5BA2178C-5247-44BC-BD98-A199FBBE228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AA2C5-EF00-481C-8C90-313F1ABE58AD}" type="pres">
      <dgm:prSet presAssocID="{5BA2178C-5247-44BC-BD98-A199FBBE2288}" presName="children" presStyleCnt="0"/>
      <dgm:spPr/>
    </dgm:pt>
    <dgm:pt modelId="{47F099C3-C238-405C-A401-6000738C8A1F}" type="pres">
      <dgm:prSet presAssocID="{5BA2178C-5247-44BC-BD98-A199FBBE2288}" presName="child1group" presStyleCnt="0"/>
      <dgm:spPr/>
    </dgm:pt>
    <dgm:pt modelId="{AD6F4FC5-F943-4D8A-8156-E081C3787B5A}" type="pres">
      <dgm:prSet presAssocID="{5BA2178C-5247-44BC-BD98-A199FBBE2288}" presName="child1" presStyleLbl="bgAcc1" presStyleIdx="0" presStyleCnt="4" custScaleX="126808" custLinFactNeighborX="-20380" custLinFactNeighborY="-4223"/>
      <dgm:spPr/>
      <dgm:t>
        <a:bodyPr/>
        <a:lstStyle/>
        <a:p>
          <a:endParaRPr lang="ru-RU"/>
        </a:p>
      </dgm:t>
    </dgm:pt>
    <dgm:pt modelId="{38C0368E-23DD-45B1-9368-82CA3FF4A2EA}" type="pres">
      <dgm:prSet presAssocID="{5BA2178C-5247-44BC-BD98-A199FBBE228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C3A13-B1EC-4C7A-A59C-17C9F37C973E}" type="pres">
      <dgm:prSet presAssocID="{5BA2178C-5247-44BC-BD98-A199FBBE2288}" presName="child2group" presStyleCnt="0"/>
      <dgm:spPr/>
    </dgm:pt>
    <dgm:pt modelId="{A9D4EFCD-21D9-4102-AAB6-C4326E229958}" type="pres">
      <dgm:prSet presAssocID="{5BA2178C-5247-44BC-BD98-A199FBBE2288}" presName="child2" presStyleLbl="bgAcc1" presStyleIdx="1" presStyleCnt="4" custScaleX="124346" custLinFactNeighborX="10069"/>
      <dgm:spPr/>
      <dgm:t>
        <a:bodyPr/>
        <a:lstStyle/>
        <a:p>
          <a:endParaRPr lang="ru-RU"/>
        </a:p>
      </dgm:t>
    </dgm:pt>
    <dgm:pt modelId="{7DD9EF8D-C4C0-4ED8-9FF1-18757116C8DA}" type="pres">
      <dgm:prSet presAssocID="{5BA2178C-5247-44BC-BD98-A199FBBE228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079E7-C43E-483E-80C5-7D2A744A8741}" type="pres">
      <dgm:prSet presAssocID="{5BA2178C-5247-44BC-BD98-A199FBBE2288}" presName="child3group" presStyleCnt="0"/>
      <dgm:spPr/>
    </dgm:pt>
    <dgm:pt modelId="{89180032-86A2-4C4D-B413-2823F2915A98}" type="pres">
      <dgm:prSet presAssocID="{5BA2178C-5247-44BC-BD98-A199FBBE2288}" presName="child3" presStyleLbl="bgAcc1" presStyleIdx="2" presStyleCnt="4" custScaleX="135031" custLinFactNeighborX="11868" custLinFactNeighborY="-1351"/>
      <dgm:spPr/>
      <dgm:t>
        <a:bodyPr/>
        <a:lstStyle/>
        <a:p>
          <a:endParaRPr lang="ru-RU"/>
        </a:p>
      </dgm:t>
    </dgm:pt>
    <dgm:pt modelId="{36E510AB-ABBC-4A92-B983-853FD96B8D6E}" type="pres">
      <dgm:prSet presAssocID="{5BA2178C-5247-44BC-BD98-A199FBBE228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DAAD7-D2EE-4F48-8CB0-DBFC3D3C5773}" type="pres">
      <dgm:prSet presAssocID="{5BA2178C-5247-44BC-BD98-A199FBBE2288}" presName="child4group" presStyleCnt="0"/>
      <dgm:spPr/>
    </dgm:pt>
    <dgm:pt modelId="{A4CD9449-F98B-4A8D-ABAD-BDF5A9030648}" type="pres">
      <dgm:prSet presAssocID="{5BA2178C-5247-44BC-BD98-A199FBBE2288}" presName="child4" presStyleLbl="bgAcc1" presStyleIdx="3" presStyleCnt="4" custScaleX="129784" custLinFactNeighborX="-19020" custLinFactNeighborY="-1351"/>
      <dgm:spPr/>
      <dgm:t>
        <a:bodyPr/>
        <a:lstStyle/>
        <a:p>
          <a:endParaRPr lang="ru-RU"/>
        </a:p>
      </dgm:t>
    </dgm:pt>
    <dgm:pt modelId="{2838E2AF-14EA-4AA3-AF3D-B0660A7EFDDB}" type="pres">
      <dgm:prSet presAssocID="{5BA2178C-5247-44BC-BD98-A199FBBE228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4820-E222-45D1-83D0-3ABC8A9E670F}" type="pres">
      <dgm:prSet presAssocID="{5BA2178C-5247-44BC-BD98-A199FBBE2288}" presName="childPlaceholder" presStyleCnt="0"/>
      <dgm:spPr/>
    </dgm:pt>
    <dgm:pt modelId="{8C7B4498-2B5C-4E51-ABF4-EBCDC94F18F8}" type="pres">
      <dgm:prSet presAssocID="{5BA2178C-5247-44BC-BD98-A199FBBE2288}" presName="circle" presStyleCnt="0"/>
      <dgm:spPr/>
    </dgm:pt>
    <dgm:pt modelId="{594195CF-443A-4BA8-BA10-9FCC7D05D047}" type="pres">
      <dgm:prSet presAssocID="{5BA2178C-5247-44BC-BD98-A199FBBE228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D4760-FD4C-4FBF-90A3-8665F60D5906}" type="pres">
      <dgm:prSet presAssocID="{5BA2178C-5247-44BC-BD98-A199FBBE228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0946A-06C2-4173-A619-08A96674D0AA}" type="pres">
      <dgm:prSet presAssocID="{5BA2178C-5247-44BC-BD98-A199FBBE228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D034C-7F73-4A74-ACE1-8567B3F7CA66}" type="pres">
      <dgm:prSet presAssocID="{5BA2178C-5247-44BC-BD98-A199FBBE228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920E7-B1EC-4CB1-A6E0-CED27BD4CD5D}" type="pres">
      <dgm:prSet presAssocID="{5BA2178C-5247-44BC-BD98-A199FBBE2288}" presName="quadrantPlaceholder" presStyleCnt="0"/>
      <dgm:spPr/>
    </dgm:pt>
    <dgm:pt modelId="{9FAAE882-BBDE-4EBE-8345-58D06B2BC7E7}" type="pres">
      <dgm:prSet presAssocID="{5BA2178C-5247-44BC-BD98-A199FBBE2288}" presName="center1" presStyleLbl="fgShp" presStyleIdx="0" presStyleCnt="2"/>
      <dgm:spPr/>
    </dgm:pt>
    <dgm:pt modelId="{6038829A-4260-4811-B73E-D6C17C467F77}" type="pres">
      <dgm:prSet presAssocID="{5BA2178C-5247-44BC-BD98-A199FBBE2288}" presName="center2" presStyleLbl="fgShp" presStyleIdx="1" presStyleCnt="2"/>
      <dgm:spPr/>
    </dgm:pt>
  </dgm:ptLst>
  <dgm:cxnLst>
    <dgm:cxn modelId="{C167B8FE-CA80-4705-8EF6-4819A4BA3BD5}" srcId="{5BA2178C-5247-44BC-BD98-A199FBBE2288}" destId="{30E986DB-B9BA-42E3-B01E-68191AB336F2}" srcOrd="0" destOrd="0" parTransId="{67EEE0EB-FA5E-412F-BA18-ECBAA3EFCD28}" sibTransId="{F5E2C284-D464-484E-B2E8-C6E39A4454BA}"/>
    <dgm:cxn modelId="{C03496E0-4B67-40C3-B9D2-2B72A4E59FC1}" srcId="{30E986DB-B9BA-42E3-B01E-68191AB336F2}" destId="{3FA9467F-29A8-44BB-BDD4-68705C08EFA6}" srcOrd="0" destOrd="0" parTransId="{0AFE7B8B-E9A8-4679-8A7A-22F83263F2C4}" sibTransId="{A1F2E4AA-08C8-4CEE-8FDE-B8B97EBE706A}"/>
    <dgm:cxn modelId="{F8D0FF9F-7C87-43CB-835D-EF1D4D9EDB64}" srcId="{30E986DB-B9BA-42E3-B01E-68191AB336F2}" destId="{80B3F9AC-D2EB-4271-90EF-10109AD24CE2}" srcOrd="1" destOrd="0" parTransId="{27E69927-A08E-4598-9C67-E0939ED7945C}" sibTransId="{D1CFB5A6-8DE7-4F6F-AD8A-345BEEF9204E}"/>
    <dgm:cxn modelId="{2252796D-C849-4748-A2FC-61D7939FE4CF}" type="presOf" srcId="{75DB796D-8601-4FFF-9CFA-E601AA132C1A}" destId="{89180032-86A2-4C4D-B413-2823F2915A98}" srcOrd="0" destOrd="0" presId="urn:microsoft.com/office/officeart/2005/8/layout/cycle4"/>
    <dgm:cxn modelId="{EE078CB8-0224-426F-9795-1B8882D4B5C5}" srcId="{DC1F52A4-2AB8-497C-9B6B-FD9D4AF788E4}" destId="{B53A0CDE-C0F6-4AAD-AC91-5940FC8A011B}" srcOrd="0" destOrd="0" parTransId="{7B56373B-7DA2-4321-9397-625B68716FF4}" sibTransId="{79ACAD37-527D-47A0-9099-B94EC3727ECF}"/>
    <dgm:cxn modelId="{A58D5E1F-EEF3-4225-9648-B2488ED13F26}" type="presOf" srcId="{5AA9B487-42FA-4D2E-9C43-7D20018DF26F}" destId="{7DD9EF8D-C4C0-4ED8-9FF1-18757116C8DA}" srcOrd="1" destOrd="0" presId="urn:microsoft.com/office/officeart/2005/8/layout/cycle4"/>
    <dgm:cxn modelId="{CF548733-F3D0-4F66-94C1-72DA6201B02D}" type="presOf" srcId="{B53A0CDE-C0F6-4AAD-AC91-5940FC8A011B}" destId="{A4CD9449-F98B-4A8D-ABAD-BDF5A9030648}" srcOrd="0" destOrd="0" presId="urn:microsoft.com/office/officeart/2005/8/layout/cycle4"/>
    <dgm:cxn modelId="{938E9465-FBF7-44BF-A027-C78ADA140927}" type="presOf" srcId="{9AED233E-0919-420B-AFD0-FC93E731E52F}" destId="{3B30946A-06C2-4173-A619-08A96674D0AA}" srcOrd="0" destOrd="0" presId="urn:microsoft.com/office/officeart/2005/8/layout/cycle4"/>
    <dgm:cxn modelId="{17363502-31AC-44C8-9D88-5C285E0F946B}" srcId="{5BA2178C-5247-44BC-BD98-A199FBBE2288}" destId="{0CFF670E-0653-476E-8362-D0F10CBE48F4}" srcOrd="1" destOrd="0" parTransId="{96E75CA6-1C87-433F-AB27-FD2E58778AD9}" sibTransId="{4CDE7DB3-DEC2-45EB-A7B3-148105FFCA2D}"/>
    <dgm:cxn modelId="{05696A22-C6DE-46EE-8D10-4C04CFA6939B}" srcId="{DC1F52A4-2AB8-497C-9B6B-FD9D4AF788E4}" destId="{08F85A19-6328-4908-9C02-D4CE657C8F80}" srcOrd="1" destOrd="0" parTransId="{CBB00467-E53C-432E-9251-B4DE08943B1F}" sibTransId="{745EB7C0-F965-4F87-986E-82B95A006CE7}"/>
    <dgm:cxn modelId="{AC4A47FE-9419-4ACC-97F4-3E32EE478854}" type="presOf" srcId="{FAB1614C-A035-4DED-A45A-51B1F5403BCA}" destId="{36E510AB-ABBC-4A92-B983-853FD96B8D6E}" srcOrd="1" destOrd="1" presId="urn:microsoft.com/office/officeart/2005/8/layout/cycle4"/>
    <dgm:cxn modelId="{23D35F0C-7841-42DC-8303-4E9F21E2AF98}" srcId="{9AED233E-0919-420B-AFD0-FC93E731E52F}" destId="{75DB796D-8601-4FFF-9CFA-E601AA132C1A}" srcOrd="0" destOrd="0" parTransId="{2E04DED6-DCA5-4C65-905B-C60017B3E790}" sibTransId="{52726A85-E97D-4151-952E-4BF8EAC8D5BB}"/>
    <dgm:cxn modelId="{FB83F178-1210-4D29-B85F-0EA2DD0EDD1E}" type="presOf" srcId="{5AA9B487-42FA-4D2E-9C43-7D20018DF26F}" destId="{A9D4EFCD-21D9-4102-AAB6-C4326E229958}" srcOrd="0" destOrd="0" presId="urn:microsoft.com/office/officeart/2005/8/layout/cycle4"/>
    <dgm:cxn modelId="{9A81EA5A-E75F-4A72-B199-16A2593D5C02}" srcId="{5BA2178C-5247-44BC-BD98-A199FBBE2288}" destId="{9AED233E-0919-420B-AFD0-FC93E731E52F}" srcOrd="2" destOrd="0" parTransId="{1241F2AD-6378-4A2B-BDCE-CAE4537523C3}" sibTransId="{2C84D2FE-1709-4E2C-BC51-66FA37F50F84}"/>
    <dgm:cxn modelId="{6D92CF31-A2F1-4DD2-AA3D-B2A2860D2E6E}" type="presOf" srcId="{08F85A19-6328-4908-9C02-D4CE657C8F80}" destId="{2838E2AF-14EA-4AA3-AF3D-B0660A7EFDDB}" srcOrd="1" destOrd="1" presId="urn:microsoft.com/office/officeart/2005/8/layout/cycle4"/>
    <dgm:cxn modelId="{EAA34D73-F8CE-41CC-8517-F1F343DE69F7}" type="presOf" srcId="{3EFD8A7D-911F-4548-8C16-BF9E9BAB2277}" destId="{7DD9EF8D-C4C0-4ED8-9FF1-18757116C8DA}" srcOrd="1" destOrd="1" presId="urn:microsoft.com/office/officeart/2005/8/layout/cycle4"/>
    <dgm:cxn modelId="{2E407C8C-E2FF-4254-9671-303AEEA2E64E}" type="presOf" srcId="{DC1F52A4-2AB8-497C-9B6B-FD9D4AF788E4}" destId="{7ABD034C-7F73-4A74-ACE1-8567B3F7CA66}" srcOrd="0" destOrd="0" presId="urn:microsoft.com/office/officeart/2005/8/layout/cycle4"/>
    <dgm:cxn modelId="{6471E011-C0ED-44EF-8484-33EEEC841C9C}" type="presOf" srcId="{3EFD8A7D-911F-4548-8C16-BF9E9BAB2277}" destId="{A9D4EFCD-21D9-4102-AAB6-C4326E229958}" srcOrd="0" destOrd="1" presId="urn:microsoft.com/office/officeart/2005/8/layout/cycle4"/>
    <dgm:cxn modelId="{22D63B86-A845-4DBE-A967-99A365959813}" type="presOf" srcId="{3FA9467F-29A8-44BB-BDD4-68705C08EFA6}" destId="{AD6F4FC5-F943-4D8A-8156-E081C3787B5A}" srcOrd="0" destOrd="0" presId="urn:microsoft.com/office/officeart/2005/8/layout/cycle4"/>
    <dgm:cxn modelId="{F7768BF9-229F-4F77-9297-405A9EB3FF60}" srcId="{9AED233E-0919-420B-AFD0-FC93E731E52F}" destId="{FAB1614C-A035-4DED-A45A-51B1F5403BCA}" srcOrd="1" destOrd="0" parTransId="{7322DF40-B5A5-4358-8F6B-12BF675D8955}" sibTransId="{96D63403-83F5-42A5-B3C3-A70C63209564}"/>
    <dgm:cxn modelId="{F2717DA3-BEA7-4BF8-A9A2-BDE0F9898A0C}" type="presOf" srcId="{B53A0CDE-C0F6-4AAD-AC91-5940FC8A011B}" destId="{2838E2AF-14EA-4AA3-AF3D-B0660A7EFDDB}" srcOrd="1" destOrd="0" presId="urn:microsoft.com/office/officeart/2005/8/layout/cycle4"/>
    <dgm:cxn modelId="{3A9F30A3-D6B6-4EDA-8F92-2125DB254F05}" type="presOf" srcId="{FAB1614C-A035-4DED-A45A-51B1F5403BCA}" destId="{89180032-86A2-4C4D-B413-2823F2915A98}" srcOrd="0" destOrd="1" presId="urn:microsoft.com/office/officeart/2005/8/layout/cycle4"/>
    <dgm:cxn modelId="{563CBF90-15B1-4732-992A-D4E30F1D4174}" srcId="{5BA2178C-5247-44BC-BD98-A199FBBE2288}" destId="{DC1F52A4-2AB8-497C-9B6B-FD9D4AF788E4}" srcOrd="3" destOrd="0" parTransId="{5F3680B5-C105-4186-A930-49DE994AAE22}" sibTransId="{BC3B4F9F-858E-4CD4-A0AA-7E50CAD6C45D}"/>
    <dgm:cxn modelId="{0DB33C4A-503F-4080-9862-CA6ED7777FB8}" type="presOf" srcId="{30E986DB-B9BA-42E3-B01E-68191AB336F2}" destId="{594195CF-443A-4BA8-BA10-9FCC7D05D047}" srcOrd="0" destOrd="0" presId="urn:microsoft.com/office/officeart/2005/8/layout/cycle4"/>
    <dgm:cxn modelId="{53DC9176-A37A-42B3-8957-CF4D5B6F6D9C}" type="presOf" srcId="{5BA2178C-5247-44BC-BD98-A199FBBE2288}" destId="{9BB004DE-4224-4186-983B-6680B6553725}" srcOrd="0" destOrd="0" presId="urn:microsoft.com/office/officeart/2005/8/layout/cycle4"/>
    <dgm:cxn modelId="{6280E404-2ED2-4BA1-BDBE-978C34B5BE75}" type="presOf" srcId="{3FA9467F-29A8-44BB-BDD4-68705C08EFA6}" destId="{38C0368E-23DD-45B1-9368-82CA3FF4A2EA}" srcOrd="1" destOrd="0" presId="urn:microsoft.com/office/officeart/2005/8/layout/cycle4"/>
    <dgm:cxn modelId="{3B7D2916-CB42-45FE-98B5-969011F9696D}" type="presOf" srcId="{80B3F9AC-D2EB-4271-90EF-10109AD24CE2}" destId="{38C0368E-23DD-45B1-9368-82CA3FF4A2EA}" srcOrd="1" destOrd="1" presId="urn:microsoft.com/office/officeart/2005/8/layout/cycle4"/>
    <dgm:cxn modelId="{1898BA4B-A9B5-4ADA-8757-444BB62B0F49}" type="presOf" srcId="{75DB796D-8601-4FFF-9CFA-E601AA132C1A}" destId="{36E510AB-ABBC-4A92-B983-853FD96B8D6E}" srcOrd="1" destOrd="0" presId="urn:microsoft.com/office/officeart/2005/8/layout/cycle4"/>
    <dgm:cxn modelId="{6B6B86C7-5ECA-41C2-B35B-D636DBB08A82}" type="presOf" srcId="{80B3F9AC-D2EB-4271-90EF-10109AD24CE2}" destId="{AD6F4FC5-F943-4D8A-8156-E081C3787B5A}" srcOrd="0" destOrd="1" presId="urn:microsoft.com/office/officeart/2005/8/layout/cycle4"/>
    <dgm:cxn modelId="{93AC02A6-D5DC-46A0-BAE5-C0561C9B11FF}" type="presOf" srcId="{0CFF670E-0653-476E-8362-D0F10CBE48F4}" destId="{A54D4760-FD4C-4FBF-90A3-8665F60D5906}" srcOrd="0" destOrd="0" presId="urn:microsoft.com/office/officeart/2005/8/layout/cycle4"/>
    <dgm:cxn modelId="{BEF6EB47-5C2D-47C5-92AB-18CEE99EC7EF}" type="presOf" srcId="{08F85A19-6328-4908-9C02-D4CE657C8F80}" destId="{A4CD9449-F98B-4A8D-ABAD-BDF5A9030648}" srcOrd="0" destOrd="1" presId="urn:microsoft.com/office/officeart/2005/8/layout/cycle4"/>
    <dgm:cxn modelId="{E69A8049-4D09-47E3-BE8E-6573EF1E4261}" srcId="{0CFF670E-0653-476E-8362-D0F10CBE48F4}" destId="{3EFD8A7D-911F-4548-8C16-BF9E9BAB2277}" srcOrd="1" destOrd="0" parTransId="{641C4AB5-BE2F-427D-BA33-A1BA8EEC010E}" sibTransId="{020EE1C8-AD25-4BCE-8BDF-EE0F046D41FB}"/>
    <dgm:cxn modelId="{A447660F-0AF5-4DB1-82F5-3A2205EB1876}" srcId="{0CFF670E-0653-476E-8362-D0F10CBE48F4}" destId="{5AA9B487-42FA-4D2E-9C43-7D20018DF26F}" srcOrd="0" destOrd="0" parTransId="{E8EE2760-F0B5-4055-81E5-299B8397860A}" sibTransId="{EB150CC0-8809-4041-8891-C800A69D6D45}"/>
    <dgm:cxn modelId="{779B8B36-0256-4CC6-BC84-39F8A817BFB3}" type="presParOf" srcId="{9BB004DE-4224-4186-983B-6680B6553725}" destId="{36FAA2C5-EF00-481C-8C90-313F1ABE58AD}" srcOrd="0" destOrd="0" presId="urn:microsoft.com/office/officeart/2005/8/layout/cycle4"/>
    <dgm:cxn modelId="{55A6B30B-6E84-4373-9ABA-A23793986C12}" type="presParOf" srcId="{36FAA2C5-EF00-481C-8C90-313F1ABE58AD}" destId="{47F099C3-C238-405C-A401-6000738C8A1F}" srcOrd="0" destOrd="0" presId="urn:microsoft.com/office/officeart/2005/8/layout/cycle4"/>
    <dgm:cxn modelId="{67759BAA-DF3C-43F6-AF73-A0D459F0A5A1}" type="presParOf" srcId="{47F099C3-C238-405C-A401-6000738C8A1F}" destId="{AD6F4FC5-F943-4D8A-8156-E081C3787B5A}" srcOrd="0" destOrd="0" presId="urn:microsoft.com/office/officeart/2005/8/layout/cycle4"/>
    <dgm:cxn modelId="{06E9F30D-396B-47FE-A7AA-58A887DCF4BF}" type="presParOf" srcId="{47F099C3-C238-405C-A401-6000738C8A1F}" destId="{38C0368E-23DD-45B1-9368-82CA3FF4A2EA}" srcOrd="1" destOrd="0" presId="urn:microsoft.com/office/officeart/2005/8/layout/cycle4"/>
    <dgm:cxn modelId="{17C69E1B-E463-4086-B63D-84F79DBDB875}" type="presParOf" srcId="{36FAA2C5-EF00-481C-8C90-313F1ABE58AD}" destId="{111C3A13-B1EC-4C7A-A59C-17C9F37C973E}" srcOrd="1" destOrd="0" presId="urn:microsoft.com/office/officeart/2005/8/layout/cycle4"/>
    <dgm:cxn modelId="{88A89C08-CD6B-41E6-920D-FA3FD644481F}" type="presParOf" srcId="{111C3A13-B1EC-4C7A-A59C-17C9F37C973E}" destId="{A9D4EFCD-21D9-4102-AAB6-C4326E229958}" srcOrd="0" destOrd="0" presId="urn:microsoft.com/office/officeart/2005/8/layout/cycle4"/>
    <dgm:cxn modelId="{5589BD1C-4AC7-413E-9E60-C2E36E9598AC}" type="presParOf" srcId="{111C3A13-B1EC-4C7A-A59C-17C9F37C973E}" destId="{7DD9EF8D-C4C0-4ED8-9FF1-18757116C8DA}" srcOrd="1" destOrd="0" presId="urn:microsoft.com/office/officeart/2005/8/layout/cycle4"/>
    <dgm:cxn modelId="{5B1C8657-5173-4A3C-B709-3F4D42C62593}" type="presParOf" srcId="{36FAA2C5-EF00-481C-8C90-313F1ABE58AD}" destId="{9BA079E7-C43E-483E-80C5-7D2A744A8741}" srcOrd="2" destOrd="0" presId="urn:microsoft.com/office/officeart/2005/8/layout/cycle4"/>
    <dgm:cxn modelId="{560174A0-EDDB-4521-8185-5706EA90F9B2}" type="presParOf" srcId="{9BA079E7-C43E-483E-80C5-7D2A744A8741}" destId="{89180032-86A2-4C4D-B413-2823F2915A98}" srcOrd="0" destOrd="0" presId="urn:microsoft.com/office/officeart/2005/8/layout/cycle4"/>
    <dgm:cxn modelId="{3A78F86B-A16E-48ED-A96F-3FE8548E27D0}" type="presParOf" srcId="{9BA079E7-C43E-483E-80C5-7D2A744A8741}" destId="{36E510AB-ABBC-4A92-B983-853FD96B8D6E}" srcOrd="1" destOrd="0" presId="urn:microsoft.com/office/officeart/2005/8/layout/cycle4"/>
    <dgm:cxn modelId="{08E082B2-E8E0-4FB8-B029-03C7D62F8AFD}" type="presParOf" srcId="{36FAA2C5-EF00-481C-8C90-313F1ABE58AD}" destId="{C75DAAD7-D2EE-4F48-8CB0-DBFC3D3C5773}" srcOrd="3" destOrd="0" presId="urn:microsoft.com/office/officeart/2005/8/layout/cycle4"/>
    <dgm:cxn modelId="{33E8D588-6A81-4CDD-B508-445BB0D9507D}" type="presParOf" srcId="{C75DAAD7-D2EE-4F48-8CB0-DBFC3D3C5773}" destId="{A4CD9449-F98B-4A8D-ABAD-BDF5A9030648}" srcOrd="0" destOrd="0" presId="urn:microsoft.com/office/officeart/2005/8/layout/cycle4"/>
    <dgm:cxn modelId="{54E0D78F-8828-4C7A-88BF-E742C4EA3804}" type="presParOf" srcId="{C75DAAD7-D2EE-4F48-8CB0-DBFC3D3C5773}" destId="{2838E2AF-14EA-4AA3-AF3D-B0660A7EFDDB}" srcOrd="1" destOrd="0" presId="urn:microsoft.com/office/officeart/2005/8/layout/cycle4"/>
    <dgm:cxn modelId="{38C27981-3D40-4A7E-87FB-7ED6EEEBC16B}" type="presParOf" srcId="{36FAA2C5-EF00-481C-8C90-313F1ABE58AD}" destId="{9ACC4820-E222-45D1-83D0-3ABC8A9E670F}" srcOrd="4" destOrd="0" presId="urn:microsoft.com/office/officeart/2005/8/layout/cycle4"/>
    <dgm:cxn modelId="{154CF0F1-5247-4D21-9C79-4916965C9018}" type="presParOf" srcId="{9BB004DE-4224-4186-983B-6680B6553725}" destId="{8C7B4498-2B5C-4E51-ABF4-EBCDC94F18F8}" srcOrd="1" destOrd="0" presId="urn:microsoft.com/office/officeart/2005/8/layout/cycle4"/>
    <dgm:cxn modelId="{B7501824-56C9-4431-AFDD-EB14C14BA140}" type="presParOf" srcId="{8C7B4498-2B5C-4E51-ABF4-EBCDC94F18F8}" destId="{594195CF-443A-4BA8-BA10-9FCC7D05D047}" srcOrd="0" destOrd="0" presId="urn:microsoft.com/office/officeart/2005/8/layout/cycle4"/>
    <dgm:cxn modelId="{62F217C3-4AED-4CA0-95C2-1D15E72E3E31}" type="presParOf" srcId="{8C7B4498-2B5C-4E51-ABF4-EBCDC94F18F8}" destId="{A54D4760-FD4C-4FBF-90A3-8665F60D5906}" srcOrd="1" destOrd="0" presId="urn:microsoft.com/office/officeart/2005/8/layout/cycle4"/>
    <dgm:cxn modelId="{F3CEB2C4-3656-4C2C-BD0A-C9C4ED81F0BD}" type="presParOf" srcId="{8C7B4498-2B5C-4E51-ABF4-EBCDC94F18F8}" destId="{3B30946A-06C2-4173-A619-08A96674D0AA}" srcOrd="2" destOrd="0" presId="urn:microsoft.com/office/officeart/2005/8/layout/cycle4"/>
    <dgm:cxn modelId="{E0BD6466-6B40-4131-8802-14A13821CD00}" type="presParOf" srcId="{8C7B4498-2B5C-4E51-ABF4-EBCDC94F18F8}" destId="{7ABD034C-7F73-4A74-ACE1-8567B3F7CA66}" srcOrd="3" destOrd="0" presId="urn:microsoft.com/office/officeart/2005/8/layout/cycle4"/>
    <dgm:cxn modelId="{19EB4380-5325-4E51-8745-F1E7F6AF524A}" type="presParOf" srcId="{8C7B4498-2B5C-4E51-ABF4-EBCDC94F18F8}" destId="{7D6920E7-B1EC-4CB1-A6E0-CED27BD4CD5D}" srcOrd="4" destOrd="0" presId="urn:microsoft.com/office/officeart/2005/8/layout/cycle4"/>
    <dgm:cxn modelId="{F7858F4C-8BEA-4B8A-AB23-2FB6851C7A24}" type="presParOf" srcId="{9BB004DE-4224-4186-983B-6680B6553725}" destId="{9FAAE882-BBDE-4EBE-8345-58D06B2BC7E7}" srcOrd="2" destOrd="0" presId="urn:microsoft.com/office/officeart/2005/8/layout/cycle4"/>
    <dgm:cxn modelId="{F24EEE9D-46F4-4D7A-8ADB-E383F2E6915D}" type="presParOf" srcId="{9BB004DE-4224-4186-983B-6680B6553725}" destId="{6038829A-4260-4811-B73E-D6C17C467F7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BB01CD-9775-4649-8014-E474845004F5}" type="doc">
      <dgm:prSet loTypeId="urn:microsoft.com/office/officeart/2005/8/layout/hierarchy4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C40DAA5F-3EC1-493F-903D-A4F46230EFBD}">
      <dgm:prSet phldrT="[Текст]"/>
      <dgm:spPr/>
      <dgm:t>
        <a:bodyPr/>
        <a:lstStyle/>
        <a:p>
          <a:r>
            <a:rPr lang="ru-RU" dirty="0" smtClean="0"/>
            <a:t>Число умерших от инфекционной патологии – 828 человек (в 2012г. - 1318 человек), в </a:t>
          </a:r>
          <a:r>
            <a:rPr lang="ru-RU" dirty="0" err="1" smtClean="0"/>
            <a:t>т.ч</a:t>
          </a:r>
          <a:r>
            <a:rPr lang="ru-RU" dirty="0" smtClean="0"/>
            <a:t>.</a:t>
          </a:r>
          <a:endParaRPr lang="ru-RU" dirty="0"/>
        </a:p>
      </dgm:t>
    </dgm:pt>
    <dgm:pt modelId="{5EC5A0BB-3942-43A4-9E18-1C53B0F89DD2}" type="parTrans" cxnId="{9C25B75C-C719-4C74-B384-CD2678FBEB33}">
      <dgm:prSet/>
      <dgm:spPr/>
      <dgm:t>
        <a:bodyPr/>
        <a:lstStyle/>
        <a:p>
          <a:endParaRPr lang="ru-RU"/>
        </a:p>
      </dgm:t>
    </dgm:pt>
    <dgm:pt modelId="{1C4889F6-35C4-4CFC-BDBE-8633F4C6A15A}" type="sibTrans" cxnId="{9C25B75C-C719-4C74-B384-CD2678FBEB33}">
      <dgm:prSet/>
      <dgm:spPr/>
      <dgm:t>
        <a:bodyPr/>
        <a:lstStyle/>
        <a:p>
          <a:endParaRPr lang="ru-RU"/>
        </a:p>
      </dgm:t>
    </dgm:pt>
    <dgm:pt modelId="{8788C1D4-178C-42B4-825D-59DA592E5395}">
      <dgm:prSet phldrT="[Текст]"/>
      <dgm:spPr/>
      <dgm:t>
        <a:bodyPr/>
        <a:lstStyle/>
        <a:p>
          <a:r>
            <a:rPr lang="ru-RU" dirty="0" smtClean="0"/>
            <a:t>Умершие от ВИЧ – 377 взрослых</a:t>
          </a:r>
        </a:p>
        <a:p>
          <a:r>
            <a:rPr lang="ru-RU" dirty="0" smtClean="0"/>
            <a:t>(в 2012г – 760 взрослых)</a:t>
          </a:r>
          <a:endParaRPr lang="ru-RU" dirty="0"/>
        </a:p>
      </dgm:t>
    </dgm:pt>
    <dgm:pt modelId="{5CB32429-DD63-4425-B95E-BE3218781D74}" type="parTrans" cxnId="{CE8DFFA0-BBC7-4101-B3BA-C36CC8B29180}">
      <dgm:prSet/>
      <dgm:spPr/>
      <dgm:t>
        <a:bodyPr/>
        <a:lstStyle/>
        <a:p>
          <a:endParaRPr lang="ru-RU"/>
        </a:p>
      </dgm:t>
    </dgm:pt>
    <dgm:pt modelId="{5B943E8B-50E1-45FB-B1AD-55E543ECF68A}" type="sibTrans" cxnId="{CE8DFFA0-BBC7-4101-B3BA-C36CC8B29180}">
      <dgm:prSet/>
      <dgm:spPr/>
      <dgm:t>
        <a:bodyPr/>
        <a:lstStyle/>
        <a:p>
          <a:endParaRPr lang="ru-RU"/>
        </a:p>
      </dgm:t>
    </dgm:pt>
    <dgm:pt modelId="{FA5A5BC4-FD1D-4E33-BF1B-833C5CB21908}">
      <dgm:prSet phldrT="[Текст]"/>
      <dgm:spPr/>
      <dgm:t>
        <a:bodyPr/>
        <a:lstStyle/>
        <a:p>
          <a:r>
            <a:rPr lang="ru-RU" dirty="0" smtClean="0"/>
            <a:t>Умершие от туберкулеза – 237 </a:t>
          </a:r>
        </a:p>
        <a:p>
          <a:r>
            <a:rPr lang="ru-RU" dirty="0" smtClean="0"/>
            <a:t>(в 2012г – 410)</a:t>
          </a:r>
          <a:endParaRPr lang="ru-RU" dirty="0"/>
        </a:p>
      </dgm:t>
    </dgm:pt>
    <dgm:pt modelId="{F7A6671E-74ED-4F94-9E79-36034AD89355}" type="parTrans" cxnId="{D77A1AA1-A6B4-4126-A609-0C02D0B8BDE9}">
      <dgm:prSet/>
      <dgm:spPr/>
      <dgm:t>
        <a:bodyPr/>
        <a:lstStyle/>
        <a:p>
          <a:endParaRPr lang="ru-RU"/>
        </a:p>
      </dgm:t>
    </dgm:pt>
    <dgm:pt modelId="{7F61C84D-D23E-408C-8C57-AAC672F7BE9D}" type="sibTrans" cxnId="{D77A1AA1-A6B4-4126-A609-0C02D0B8BDE9}">
      <dgm:prSet/>
      <dgm:spPr/>
      <dgm:t>
        <a:bodyPr/>
        <a:lstStyle/>
        <a:p>
          <a:endParaRPr lang="ru-RU"/>
        </a:p>
      </dgm:t>
    </dgm:pt>
    <dgm:pt modelId="{8FAB4A11-F89F-48E4-A474-4E27F4D5A910}" type="pres">
      <dgm:prSet presAssocID="{88BB01CD-9775-4649-8014-E474845004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FDC42DA-F5DF-44A1-A22D-2E48F3A51CFB}" type="pres">
      <dgm:prSet presAssocID="{C40DAA5F-3EC1-493F-903D-A4F46230EFBD}" presName="vertOne" presStyleCnt="0"/>
      <dgm:spPr/>
    </dgm:pt>
    <dgm:pt modelId="{79A5C89D-1B89-432F-BE88-C7901DA19454}" type="pres">
      <dgm:prSet presAssocID="{C40DAA5F-3EC1-493F-903D-A4F46230EFB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6CE0EE-0ED0-414B-9676-6C64469E9750}" type="pres">
      <dgm:prSet presAssocID="{C40DAA5F-3EC1-493F-903D-A4F46230EFBD}" presName="parTransOne" presStyleCnt="0"/>
      <dgm:spPr/>
    </dgm:pt>
    <dgm:pt modelId="{2C4022A0-F35D-4249-8D64-356561B30D0B}" type="pres">
      <dgm:prSet presAssocID="{C40DAA5F-3EC1-493F-903D-A4F46230EFBD}" presName="horzOne" presStyleCnt="0"/>
      <dgm:spPr/>
    </dgm:pt>
    <dgm:pt modelId="{ED156EFA-2022-41BF-8940-D31300BC5A9A}" type="pres">
      <dgm:prSet presAssocID="{8788C1D4-178C-42B4-825D-59DA592E5395}" presName="vertTwo" presStyleCnt="0"/>
      <dgm:spPr/>
    </dgm:pt>
    <dgm:pt modelId="{1470EFC4-076B-4A95-AEB8-DAAC6CF28192}" type="pres">
      <dgm:prSet presAssocID="{8788C1D4-178C-42B4-825D-59DA592E5395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7E353A-F777-4C05-9405-A36543F4CDA6}" type="pres">
      <dgm:prSet presAssocID="{8788C1D4-178C-42B4-825D-59DA592E5395}" presName="horzTwo" presStyleCnt="0"/>
      <dgm:spPr/>
    </dgm:pt>
    <dgm:pt modelId="{9339DE0C-BF45-44BE-B970-3ED24A3B6D5C}" type="pres">
      <dgm:prSet presAssocID="{5B943E8B-50E1-45FB-B1AD-55E543ECF68A}" presName="sibSpaceTwo" presStyleCnt="0"/>
      <dgm:spPr/>
    </dgm:pt>
    <dgm:pt modelId="{73B11D68-5F00-42F4-B126-19E110097670}" type="pres">
      <dgm:prSet presAssocID="{FA5A5BC4-FD1D-4E33-BF1B-833C5CB21908}" presName="vertTwo" presStyleCnt="0"/>
      <dgm:spPr/>
    </dgm:pt>
    <dgm:pt modelId="{995DC025-66EF-4342-8F84-DA28BDD1672B}" type="pres">
      <dgm:prSet presAssocID="{FA5A5BC4-FD1D-4E33-BF1B-833C5CB2190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CE44FA-4948-47CD-9D88-DD2BE0D39A7A}" type="pres">
      <dgm:prSet presAssocID="{FA5A5BC4-FD1D-4E33-BF1B-833C5CB21908}" presName="horzTwo" presStyleCnt="0"/>
      <dgm:spPr/>
    </dgm:pt>
  </dgm:ptLst>
  <dgm:cxnLst>
    <dgm:cxn modelId="{9C25B75C-C719-4C74-B384-CD2678FBEB33}" srcId="{88BB01CD-9775-4649-8014-E474845004F5}" destId="{C40DAA5F-3EC1-493F-903D-A4F46230EFBD}" srcOrd="0" destOrd="0" parTransId="{5EC5A0BB-3942-43A4-9E18-1C53B0F89DD2}" sibTransId="{1C4889F6-35C4-4CFC-BDBE-8633F4C6A15A}"/>
    <dgm:cxn modelId="{D1CFD858-E704-4C98-9BAD-FB59F61151FE}" type="presOf" srcId="{FA5A5BC4-FD1D-4E33-BF1B-833C5CB21908}" destId="{995DC025-66EF-4342-8F84-DA28BDD1672B}" srcOrd="0" destOrd="0" presId="urn:microsoft.com/office/officeart/2005/8/layout/hierarchy4"/>
    <dgm:cxn modelId="{53A705CA-E135-40F2-92A6-285FB62D35A5}" type="presOf" srcId="{88BB01CD-9775-4649-8014-E474845004F5}" destId="{8FAB4A11-F89F-48E4-A474-4E27F4D5A910}" srcOrd="0" destOrd="0" presId="urn:microsoft.com/office/officeart/2005/8/layout/hierarchy4"/>
    <dgm:cxn modelId="{CE8DFFA0-BBC7-4101-B3BA-C36CC8B29180}" srcId="{C40DAA5F-3EC1-493F-903D-A4F46230EFBD}" destId="{8788C1D4-178C-42B4-825D-59DA592E5395}" srcOrd="0" destOrd="0" parTransId="{5CB32429-DD63-4425-B95E-BE3218781D74}" sibTransId="{5B943E8B-50E1-45FB-B1AD-55E543ECF68A}"/>
    <dgm:cxn modelId="{D77A1AA1-A6B4-4126-A609-0C02D0B8BDE9}" srcId="{C40DAA5F-3EC1-493F-903D-A4F46230EFBD}" destId="{FA5A5BC4-FD1D-4E33-BF1B-833C5CB21908}" srcOrd="1" destOrd="0" parTransId="{F7A6671E-74ED-4F94-9E79-36034AD89355}" sibTransId="{7F61C84D-D23E-408C-8C57-AAC672F7BE9D}"/>
    <dgm:cxn modelId="{C8CBC4E6-AFC4-42D6-ADD3-C586285FA99A}" type="presOf" srcId="{8788C1D4-178C-42B4-825D-59DA592E5395}" destId="{1470EFC4-076B-4A95-AEB8-DAAC6CF28192}" srcOrd="0" destOrd="0" presId="urn:microsoft.com/office/officeart/2005/8/layout/hierarchy4"/>
    <dgm:cxn modelId="{87EE350F-D076-4B44-B36D-3940A5EFE20A}" type="presOf" srcId="{C40DAA5F-3EC1-493F-903D-A4F46230EFBD}" destId="{79A5C89D-1B89-432F-BE88-C7901DA19454}" srcOrd="0" destOrd="0" presId="urn:microsoft.com/office/officeart/2005/8/layout/hierarchy4"/>
    <dgm:cxn modelId="{50C02707-EC7F-4CF5-99BB-5788B4EFF4F2}" type="presParOf" srcId="{8FAB4A11-F89F-48E4-A474-4E27F4D5A910}" destId="{EFDC42DA-F5DF-44A1-A22D-2E48F3A51CFB}" srcOrd="0" destOrd="0" presId="urn:microsoft.com/office/officeart/2005/8/layout/hierarchy4"/>
    <dgm:cxn modelId="{8960452D-9AC5-4A65-9E5D-52FD7615B4BD}" type="presParOf" srcId="{EFDC42DA-F5DF-44A1-A22D-2E48F3A51CFB}" destId="{79A5C89D-1B89-432F-BE88-C7901DA19454}" srcOrd="0" destOrd="0" presId="urn:microsoft.com/office/officeart/2005/8/layout/hierarchy4"/>
    <dgm:cxn modelId="{3EFA5C50-4694-4D0E-B04B-2D9C4A799997}" type="presParOf" srcId="{EFDC42DA-F5DF-44A1-A22D-2E48F3A51CFB}" destId="{BB6CE0EE-0ED0-414B-9676-6C64469E9750}" srcOrd="1" destOrd="0" presId="urn:microsoft.com/office/officeart/2005/8/layout/hierarchy4"/>
    <dgm:cxn modelId="{16EC201C-C7B1-452C-8B0A-FBF3F28ECFCC}" type="presParOf" srcId="{EFDC42DA-F5DF-44A1-A22D-2E48F3A51CFB}" destId="{2C4022A0-F35D-4249-8D64-356561B30D0B}" srcOrd="2" destOrd="0" presId="urn:microsoft.com/office/officeart/2005/8/layout/hierarchy4"/>
    <dgm:cxn modelId="{214045E1-D081-476E-B92D-9940812B065F}" type="presParOf" srcId="{2C4022A0-F35D-4249-8D64-356561B30D0B}" destId="{ED156EFA-2022-41BF-8940-D31300BC5A9A}" srcOrd="0" destOrd="0" presId="urn:microsoft.com/office/officeart/2005/8/layout/hierarchy4"/>
    <dgm:cxn modelId="{8118C059-C4DC-4869-B98B-20FB1302BF50}" type="presParOf" srcId="{ED156EFA-2022-41BF-8940-D31300BC5A9A}" destId="{1470EFC4-076B-4A95-AEB8-DAAC6CF28192}" srcOrd="0" destOrd="0" presId="urn:microsoft.com/office/officeart/2005/8/layout/hierarchy4"/>
    <dgm:cxn modelId="{1C15E3D9-0AFE-4F1A-8363-8C17A708A009}" type="presParOf" srcId="{ED156EFA-2022-41BF-8940-D31300BC5A9A}" destId="{7A7E353A-F777-4C05-9405-A36543F4CDA6}" srcOrd="1" destOrd="0" presId="urn:microsoft.com/office/officeart/2005/8/layout/hierarchy4"/>
    <dgm:cxn modelId="{F6B3A7B1-0C8A-4FA3-8556-1FA21D47A398}" type="presParOf" srcId="{2C4022A0-F35D-4249-8D64-356561B30D0B}" destId="{9339DE0C-BF45-44BE-B970-3ED24A3B6D5C}" srcOrd="1" destOrd="0" presId="urn:microsoft.com/office/officeart/2005/8/layout/hierarchy4"/>
    <dgm:cxn modelId="{300EA429-B507-432F-8910-875D7C830435}" type="presParOf" srcId="{2C4022A0-F35D-4249-8D64-356561B30D0B}" destId="{73B11D68-5F00-42F4-B126-19E110097670}" srcOrd="2" destOrd="0" presId="urn:microsoft.com/office/officeart/2005/8/layout/hierarchy4"/>
    <dgm:cxn modelId="{A6F05631-1A14-473A-A557-400C3D11156F}" type="presParOf" srcId="{73B11D68-5F00-42F4-B126-19E110097670}" destId="{995DC025-66EF-4342-8F84-DA28BDD1672B}" srcOrd="0" destOrd="0" presId="urn:microsoft.com/office/officeart/2005/8/layout/hierarchy4"/>
    <dgm:cxn modelId="{718F5E71-0D91-46B2-9DCC-EAAAC21EB211}" type="presParOf" srcId="{73B11D68-5F00-42F4-B126-19E110097670}" destId="{63CE44FA-4948-47CD-9D88-DD2BE0D39A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5350A6-F253-48DA-9E4F-10AEB2D3EB76}" type="doc">
      <dgm:prSet loTypeId="urn:microsoft.com/office/officeart/2005/8/layout/vList6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ru-RU"/>
        </a:p>
      </dgm:t>
    </dgm:pt>
    <dgm:pt modelId="{7E7B9EA8-1CF6-4EA4-87D6-DCB5DBEDA5C4}">
      <dgm:prSet phldrT="[Текст]"/>
      <dgm:spPr/>
      <dgm:t>
        <a:bodyPr/>
        <a:lstStyle/>
        <a:p>
          <a:r>
            <a:rPr lang="ru-RU" dirty="0" smtClean="0"/>
            <a:t>ГКБ им. Боткина</a:t>
          </a:r>
          <a:endParaRPr lang="ru-RU" dirty="0"/>
        </a:p>
      </dgm:t>
    </dgm:pt>
    <dgm:pt modelId="{418D462A-67E6-4A7C-902E-98AE5AC3A3DB}" type="parTrans" cxnId="{B54199FC-FD37-4F6E-A743-67E61A752606}">
      <dgm:prSet/>
      <dgm:spPr/>
      <dgm:t>
        <a:bodyPr/>
        <a:lstStyle/>
        <a:p>
          <a:endParaRPr lang="ru-RU"/>
        </a:p>
      </dgm:t>
    </dgm:pt>
    <dgm:pt modelId="{A4ED8F8D-A6D2-4E4D-B4AB-CC62DE43307A}" type="sibTrans" cxnId="{B54199FC-FD37-4F6E-A743-67E61A752606}">
      <dgm:prSet/>
      <dgm:spPr/>
      <dgm:t>
        <a:bodyPr/>
        <a:lstStyle/>
        <a:p>
          <a:endParaRPr lang="ru-RU"/>
        </a:p>
      </dgm:t>
    </dgm:pt>
    <dgm:pt modelId="{F4116347-22C3-4E91-BB71-4F3D5EDEB742}">
      <dgm:prSet phldrT="[Текст]" custT="1"/>
      <dgm:spPr/>
      <dgm:t>
        <a:bodyPr anchor="ctr"/>
        <a:lstStyle/>
        <a:p>
          <a:pPr algn="ctr"/>
          <a:r>
            <a:rPr lang="ru-RU" sz="4400" dirty="0" smtClean="0"/>
            <a:t>141821</a:t>
          </a:r>
          <a:endParaRPr lang="ru-RU" sz="4400" dirty="0"/>
        </a:p>
      </dgm:t>
    </dgm:pt>
    <dgm:pt modelId="{ED1AC811-98F1-4EA8-939D-214F880E613F}" type="parTrans" cxnId="{1C57B070-0609-43D2-82E6-FB7E95CD7D20}">
      <dgm:prSet/>
      <dgm:spPr/>
      <dgm:t>
        <a:bodyPr/>
        <a:lstStyle/>
        <a:p>
          <a:endParaRPr lang="ru-RU"/>
        </a:p>
      </dgm:t>
    </dgm:pt>
    <dgm:pt modelId="{C41FD815-7F7B-4E84-B09F-CFED5CF3A4A3}" type="sibTrans" cxnId="{1C57B070-0609-43D2-82E6-FB7E95CD7D20}">
      <dgm:prSet/>
      <dgm:spPr/>
      <dgm:t>
        <a:bodyPr/>
        <a:lstStyle/>
        <a:p>
          <a:endParaRPr lang="ru-RU"/>
        </a:p>
      </dgm:t>
    </dgm:pt>
    <dgm:pt modelId="{84367DF4-365D-4844-88A2-9D294E4D0E30}">
      <dgm:prSet phldrT="[Текст]"/>
      <dgm:spPr/>
      <dgm:t>
        <a:bodyPr/>
        <a:lstStyle/>
        <a:p>
          <a:r>
            <a:rPr lang="ru-RU" dirty="0" smtClean="0"/>
            <a:t>ГКБ №31</a:t>
          </a:r>
          <a:endParaRPr lang="ru-RU" dirty="0"/>
        </a:p>
      </dgm:t>
    </dgm:pt>
    <dgm:pt modelId="{5ED67689-28D2-4CAC-A6FC-3CA67BB134C6}" type="parTrans" cxnId="{79361F92-712C-43AB-B924-945620151102}">
      <dgm:prSet/>
      <dgm:spPr/>
      <dgm:t>
        <a:bodyPr/>
        <a:lstStyle/>
        <a:p>
          <a:endParaRPr lang="ru-RU"/>
        </a:p>
      </dgm:t>
    </dgm:pt>
    <dgm:pt modelId="{26712A4A-0CB6-42A8-9483-B0326B229CC6}" type="sibTrans" cxnId="{79361F92-712C-43AB-B924-945620151102}">
      <dgm:prSet/>
      <dgm:spPr/>
      <dgm:t>
        <a:bodyPr/>
        <a:lstStyle/>
        <a:p>
          <a:endParaRPr lang="ru-RU"/>
        </a:p>
      </dgm:t>
    </dgm:pt>
    <dgm:pt modelId="{0AF06195-C579-4105-A0C2-44AC14A20BB3}">
      <dgm:prSet phldrT="[Текст]" custT="1"/>
      <dgm:spPr/>
      <dgm:t>
        <a:bodyPr anchor="t"/>
        <a:lstStyle/>
        <a:p>
          <a:pPr algn="ctr"/>
          <a:r>
            <a:rPr lang="ru-RU" sz="4400" dirty="0" smtClean="0"/>
            <a:t>127891</a:t>
          </a:r>
          <a:endParaRPr lang="ru-RU" sz="4400" dirty="0"/>
        </a:p>
      </dgm:t>
    </dgm:pt>
    <dgm:pt modelId="{28CF2375-2547-4B87-8E91-71E4BDC7C872}" type="parTrans" cxnId="{53103DC6-AE18-4184-A5F7-2922F5EED2CB}">
      <dgm:prSet/>
      <dgm:spPr/>
      <dgm:t>
        <a:bodyPr/>
        <a:lstStyle/>
        <a:p>
          <a:endParaRPr lang="ru-RU"/>
        </a:p>
      </dgm:t>
    </dgm:pt>
    <dgm:pt modelId="{2B9EC224-5209-45FC-9514-E1087BDF54EB}" type="sibTrans" cxnId="{53103DC6-AE18-4184-A5F7-2922F5EED2CB}">
      <dgm:prSet/>
      <dgm:spPr/>
      <dgm:t>
        <a:bodyPr/>
        <a:lstStyle/>
        <a:p>
          <a:endParaRPr lang="ru-RU"/>
        </a:p>
      </dgm:t>
    </dgm:pt>
    <dgm:pt modelId="{375747D1-6FFF-4C7B-9213-79544E95649A}">
      <dgm:prSet/>
      <dgm:spPr/>
      <dgm:t>
        <a:bodyPr anchor="t"/>
        <a:lstStyle/>
        <a:p>
          <a:pPr algn="l"/>
          <a:endParaRPr lang="ru-RU" sz="1900" dirty="0"/>
        </a:p>
      </dgm:t>
    </dgm:pt>
    <dgm:pt modelId="{952F9241-1572-449A-9407-119B1911AAFA}" type="parTrans" cxnId="{833B946A-3539-42A5-98DC-367494FA4E7A}">
      <dgm:prSet/>
      <dgm:spPr/>
      <dgm:t>
        <a:bodyPr/>
        <a:lstStyle/>
        <a:p>
          <a:endParaRPr lang="ru-RU"/>
        </a:p>
      </dgm:t>
    </dgm:pt>
    <dgm:pt modelId="{33902E92-FF0A-45F0-A57D-0FD02B6452FE}" type="sibTrans" cxnId="{833B946A-3539-42A5-98DC-367494FA4E7A}">
      <dgm:prSet/>
      <dgm:spPr/>
      <dgm:t>
        <a:bodyPr/>
        <a:lstStyle/>
        <a:p>
          <a:endParaRPr lang="ru-RU"/>
        </a:p>
      </dgm:t>
    </dgm:pt>
    <dgm:pt modelId="{3EEF93DC-2092-4571-B987-95A42A99D600}">
      <dgm:prSet/>
      <dgm:spPr/>
      <dgm:t>
        <a:bodyPr/>
        <a:lstStyle/>
        <a:p>
          <a:r>
            <a:rPr lang="ru-RU" dirty="0" smtClean="0"/>
            <a:t>ГКБ №62</a:t>
          </a:r>
          <a:endParaRPr lang="ru-RU" dirty="0"/>
        </a:p>
      </dgm:t>
    </dgm:pt>
    <dgm:pt modelId="{129776E3-2B01-4FC7-B824-FB4FC70FBD9E}" type="parTrans" cxnId="{535FCB71-4095-477F-B73F-1FED37FD7761}">
      <dgm:prSet/>
      <dgm:spPr/>
      <dgm:t>
        <a:bodyPr/>
        <a:lstStyle/>
        <a:p>
          <a:endParaRPr lang="ru-RU"/>
        </a:p>
      </dgm:t>
    </dgm:pt>
    <dgm:pt modelId="{79B16B50-56FC-475E-819C-C1AE7667E844}" type="sibTrans" cxnId="{535FCB71-4095-477F-B73F-1FED37FD7761}">
      <dgm:prSet/>
      <dgm:spPr/>
      <dgm:t>
        <a:bodyPr/>
        <a:lstStyle/>
        <a:p>
          <a:endParaRPr lang="ru-RU"/>
        </a:p>
      </dgm:t>
    </dgm:pt>
    <dgm:pt modelId="{C6DB6CEC-B38C-4A1A-9E6E-4A0CE4BCAAE9}">
      <dgm:prSet/>
      <dgm:spPr/>
      <dgm:t>
        <a:bodyPr/>
        <a:lstStyle/>
        <a:p>
          <a:r>
            <a:rPr lang="ru-RU" dirty="0" smtClean="0"/>
            <a:t>ГКБ №50</a:t>
          </a:r>
          <a:endParaRPr lang="ru-RU" dirty="0"/>
        </a:p>
      </dgm:t>
    </dgm:pt>
    <dgm:pt modelId="{016B2AE8-45D6-4CDC-B73F-25CE55C97E77}" type="parTrans" cxnId="{C65C941B-24E0-449B-8E1C-B439F9F73398}">
      <dgm:prSet/>
      <dgm:spPr/>
      <dgm:t>
        <a:bodyPr/>
        <a:lstStyle/>
        <a:p>
          <a:endParaRPr lang="ru-RU"/>
        </a:p>
      </dgm:t>
    </dgm:pt>
    <dgm:pt modelId="{1B786970-14A4-4B1E-811C-58C0F7BD3555}" type="sibTrans" cxnId="{C65C941B-24E0-449B-8E1C-B439F9F73398}">
      <dgm:prSet/>
      <dgm:spPr/>
      <dgm:t>
        <a:bodyPr/>
        <a:lstStyle/>
        <a:p>
          <a:endParaRPr lang="ru-RU"/>
        </a:p>
      </dgm:t>
    </dgm:pt>
    <dgm:pt modelId="{11BA9340-A0D8-4800-9492-3306D6DA54B3}">
      <dgm:prSet/>
      <dgm:spPr/>
      <dgm:t>
        <a:bodyPr/>
        <a:lstStyle/>
        <a:p>
          <a:r>
            <a:rPr lang="ru-RU" dirty="0" smtClean="0"/>
            <a:t>ГКБ №14</a:t>
          </a:r>
          <a:endParaRPr lang="ru-RU" dirty="0"/>
        </a:p>
      </dgm:t>
    </dgm:pt>
    <dgm:pt modelId="{78F4236C-46D9-416F-B8F6-3735C553CC80}" type="parTrans" cxnId="{BE317211-535D-4059-82F7-05BBAB50F7AC}">
      <dgm:prSet/>
      <dgm:spPr/>
      <dgm:t>
        <a:bodyPr/>
        <a:lstStyle/>
        <a:p>
          <a:endParaRPr lang="ru-RU"/>
        </a:p>
      </dgm:t>
    </dgm:pt>
    <dgm:pt modelId="{BCC4C805-CF73-4144-8646-23DF67F8F2E2}" type="sibTrans" cxnId="{BE317211-535D-4059-82F7-05BBAB50F7AC}">
      <dgm:prSet/>
      <dgm:spPr/>
      <dgm:t>
        <a:bodyPr/>
        <a:lstStyle/>
        <a:p>
          <a:endParaRPr lang="ru-RU"/>
        </a:p>
      </dgm:t>
    </dgm:pt>
    <dgm:pt modelId="{04E4AA09-A844-43F1-B076-456794567464}">
      <dgm:prSet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dirty="0" smtClean="0"/>
            <a:t>124450</a:t>
          </a:r>
        </a:p>
      </dgm:t>
    </dgm:pt>
    <dgm:pt modelId="{349CB736-91BD-465A-BAAE-99E8C54C27EB}" type="parTrans" cxnId="{54625A6D-F0D9-4368-A7BC-915F6A15EA10}">
      <dgm:prSet/>
      <dgm:spPr/>
      <dgm:t>
        <a:bodyPr/>
        <a:lstStyle/>
        <a:p>
          <a:endParaRPr lang="ru-RU"/>
        </a:p>
      </dgm:t>
    </dgm:pt>
    <dgm:pt modelId="{E45AAEEC-0C64-4EE0-B329-5A8E3F7A5C54}" type="sibTrans" cxnId="{54625A6D-F0D9-4368-A7BC-915F6A15EA10}">
      <dgm:prSet/>
      <dgm:spPr/>
      <dgm:t>
        <a:bodyPr/>
        <a:lstStyle/>
        <a:p>
          <a:endParaRPr lang="ru-RU"/>
        </a:p>
      </dgm:t>
    </dgm:pt>
    <dgm:pt modelId="{560B8B94-1B3E-4658-B332-199AECD88FFB}">
      <dgm:prSet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dirty="0" smtClean="0"/>
            <a:t>123557</a:t>
          </a:r>
        </a:p>
        <a:p>
          <a:pPr algn="ctr"/>
          <a:endParaRPr lang="ru-RU" sz="4400" dirty="0"/>
        </a:p>
      </dgm:t>
    </dgm:pt>
    <dgm:pt modelId="{AA14D0C6-EB1E-45F7-82F2-80C13F73DC7E}" type="parTrans" cxnId="{DC31D746-1545-4773-80F7-7E85D8D5F3F3}">
      <dgm:prSet/>
      <dgm:spPr/>
      <dgm:t>
        <a:bodyPr/>
        <a:lstStyle/>
        <a:p>
          <a:endParaRPr lang="ru-RU"/>
        </a:p>
      </dgm:t>
    </dgm:pt>
    <dgm:pt modelId="{D083C7F0-2AC7-40A4-8343-0652D1C92BE7}" type="sibTrans" cxnId="{DC31D746-1545-4773-80F7-7E85D8D5F3F3}">
      <dgm:prSet/>
      <dgm:spPr/>
      <dgm:t>
        <a:bodyPr/>
        <a:lstStyle/>
        <a:p>
          <a:endParaRPr lang="ru-RU"/>
        </a:p>
      </dgm:t>
    </dgm:pt>
    <dgm:pt modelId="{280208EF-6343-436D-ADF6-31F6653F1710}">
      <dgm:prSet custT="1"/>
      <dgm:spPr/>
      <dgm:t>
        <a:bodyPr anchor="ctr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400" dirty="0" smtClean="0"/>
            <a:t>115262</a:t>
          </a:r>
        </a:p>
        <a:p>
          <a:pPr marL="285750" indent="0" algn="ctr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300" dirty="0"/>
        </a:p>
      </dgm:t>
    </dgm:pt>
    <dgm:pt modelId="{C562A3AB-FD35-4D23-9FF2-99D34A2098D9}" type="parTrans" cxnId="{643D9B7B-0F41-4190-A39B-39E9C06A3A99}">
      <dgm:prSet/>
      <dgm:spPr/>
      <dgm:t>
        <a:bodyPr/>
        <a:lstStyle/>
        <a:p>
          <a:endParaRPr lang="ru-RU"/>
        </a:p>
      </dgm:t>
    </dgm:pt>
    <dgm:pt modelId="{D6E0F625-A17A-4772-AD19-0E97F56E2DBD}" type="sibTrans" cxnId="{643D9B7B-0F41-4190-A39B-39E9C06A3A99}">
      <dgm:prSet/>
      <dgm:spPr/>
      <dgm:t>
        <a:bodyPr/>
        <a:lstStyle/>
        <a:p>
          <a:endParaRPr lang="ru-RU"/>
        </a:p>
      </dgm:t>
    </dgm:pt>
    <dgm:pt modelId="{A4600795-A30E-4A2B-AE7A-DBC6B09496FA}">
      <dgm:prSet custT="1"/>
      <dgm:spPr/>
      <dgm:t>
        <a:bodyPr anchor="ctr"/>
        <a:lstStyle/>
        <a:p>
          <a:pPr algn="ctr"/>
          <a:endParaRPr lang="ru-RU" sz="4400" dirty="0"/>
        </a:p>
      </dgm:t>
    </dgm:pt>
    <dgm:pt modelId="{B3450010-18E4-4DF8-9642-07DB9E367CC9}" type="parTrans" cxnId="{9F34A9BB-E6EF-455E-96E5-5C0D72C17B3D}">
      <dgm:prSet/>
      <dgm:spPr/>
      <dgm:t>
        <a:bodyPr/>
        <a:lstStyle/>
        <a:p>
          <a:endParaRPr lang="ru-RU"/>
        </a:p>
      </dgm:t>
    </dgm:pt>
    <dgm:pt modelId="{2FDE3591-32E2-43C9-8BD7-033B726030CF}" type="sibTrans" cxnId="{9F34A9BB-E6EF-455E-96E5-5C0D72C17B3D}">
      <dgm:prSet/>
      <dgm:spPr/>
      <dgm:t>
        <a:bodyPr/>
        <a:lstStyle/>
        <a:p>
          <a:endParaRPr lang="ru-RU"/>
        </a:p>
      </dgm:t>
    </dgm:pt>
    <dgm:pt modelId="{F663852C-28DB-405F-8516-03989B97623B}">
      <dgm:prSet custT="1"/>
      <dgm:spPr/>
      <dgm:t>
        <a:bodyPr anchor="ctr"/>
        <a:lstStyle/>
        <a:p>
          <a:pPr marL="285750" indent="0" algn="ctr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300" dirty="0"/>
        </a:p>
      </dgm:t>
    </dgm:pt>
    <dgm:pt modelId="{3A387A88-0D48-4C5C-9460-34C48AD1A107}" type="parTrans" cxnId="{16332106-FC3B-49C4-AC42-5A9ABA8D8889}">
      <dgm:prSet/>
      <dgm:spPr/>
      <dgm:t>
        <a:bodyPr/>
        <a:lstStyle/>
        <a:p>
          <a:endParaRPr lang="ru-RU"/>
        </a:p>
      </dgm:t>
    </dgm:pt>
    <dgm:pt modelId="{6DFA47C4-37D5-47BF-A8DF-D321E00695FE}" type="sibTrans" cxnId="{16332106-FC3B-49C4-AC42-5A9ABA8D8889}">
      <dgm:prSet/>
      <dgm:spPr/>
      <dgm:t>
        <a:bodyPr/>
        <a:lstStyle/>
        <a:p>
          <a:endParaRPr lang="ru-RU"/>
        </a:p>
      </dgm:t>
    </dgm:pt>
    <dgm:pt modelId="{B8D9AA0D-0356-4F98-978F-EF1C7F16BF4F}" type="pres">
      <dgm:prSet presAssocID="{C75350A6-F253-48DA-9E4F-10AEB2D3EB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D49BBD-991B-44A4-AA7F-467C5E58460B}" type="pres">
      <dgm:prSet presAssocID="{7E7B9EA8-1CF6-4EA4-87D6-DCB5DBEDA5C4}" presName="linNode" presStyleCnt="0"/>
      <dgm:spPr/>
    </dgm:pt>
    <dgm:pt modelId="{E457CE1A-B03D-48F9-973C-590CDC89DC9B}" type="pres">
      <dgm:prSet presAssocID="{7E7B9EA8-1CF6-4EA4-87D6-DCB5DBEDA5C4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5628C-8883-4493-A675-361CFB7FB602}" type="pres">
      <dgm:prSet presAssocID="{7E7B9EA8-1CF6-4EA4-87D6-DCB5DBEDA5C4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1AD6C-4D47-4455-87B4-0F2D83746903}" type="pres">
      <dgm:prSet presAssocID="{A4ED8F8D-A6D2-4E4D-B4AB-CC62DE43307A}" presName="spacing" presStyleCnt="0"/>
      <dgm:spPr/>
    </dgm:pt>
    <dgm:pt modelId="{2DF81145-BB21-4564-B22B-8AF6BA761300}" type="pres">
      <dgm:prSet presAssocID="{84367DF4-365D-4844-88A2-9D294E4D0E30}" presName="linNode" presStyleCnt="0"/>
      <dgm:spPr/>
    </dgm:pt>
    <dgm:pt modelId="{54D64923-3E9A-4EC0-9306-EA974CD079DD}" type="pres">
      <dgm:prSet presAssocID="{84367DF4-365D-4844-88A2-9D294E4D0E3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C1200-9612-4CEC-AAD1-CC47CCB919F2}" type="pres">
      <dgm:prSet presAssocID="{84367DF4-365D-4844-88A2-9D294E4D0E3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03875-0DDE-4A2C-A834-BFAC2577C083}" type="pres">
      <dgm:prSet presAssocID="{26712A4A-0CB6-42A8-9483-B0326B229CC6}" presName="spacing" presStyleCnt="0"/>
      <dgm:spPr/>
    </dgm:pt>
    <dgm:pt modelId="{E3D2AE33-B28C-4559-B00A-EF299641423C}" type="pres">
      <dgm:prSet presAssocID="{3EEF93DC-2092-4571-B987-95A42A99D600}" presName="linNode" presStyleCnt="0"/>
      <dgm:spPr/>
    </dgm:pt>
    <dgm:pt modelId="{F52974AA-FDC9-45BD-880F-92F674B690CF}" type="pres">
      <dgm:prSet presAssocID="{3EEF93DC-2092-4571-B987-95A42A99D60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2AD93-7653-4802-9E45-14750C6F91CF}" type="pres">
      <dgm:prSet presAssocID="{3EEF93DC-2092-4571-B987-95A42A99D60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5D8C-3079-404C-AB5F-348C6351E964}" type="pres">
      <dgm:prSet presAssocID="{79B16B50-56FC-475E-819C-C1AE7667E844}" presName="spacing" presStyleCnt="0"/>
      <dgm:spPr/>
    </dgm:pt>
    <dgm:pt modelId="{96F3BE07-DD5B-4BB0-8A4F-B1F345427E33}" type="pres">
      <dgm:prSet presAssocID="{C6DB6CEC-B38C-4A1A-9E6E-4A0CE4BCAAE9}" presName="linNode" presStyleCnt="0"/>
      <dgm:spPr/>
    </dgm:pt>
    <dgm:pt modelId="{BC0431FD-7FF6-4F4A-9BDF-23EF3E1A981D}" type="pres">
      <dgm:prSet presAssocID="{C6DB6CEC-B38C-4A1A-9E6E-4A0CE4BCAAE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8CD90-AE97-4D85-915C-D99D6B57F54C}" type="pres">
      <dgm:prSet presAssocID="{C6DB6CEC-B38C-4A1A-9E6E-4A0CE4BCAAE9}" presName="childShp" presStyleLbl="bgAccFollowNode1" presStyleIdx="3" presStyleCnt="5" custLinFactNeighborX="1000" custLinFactNeighborY="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B19E-AA34-4FCE-88C4-1D415998D916}" type="pres">
      <dgm:prSet presAssocID="{1B786970-14A4-4B1E-811C-58C0F7BD3555}" presName="spacing" presStyleCnt="0"/>
      <dgm:spPr/>
    </dgm:pt>
    <dgm:pt modelId="{3C4CEE65-BFB8-4016-9FB3-7A3BAE5C8C94}" type="pres">
      <dgm:prSet presAssocID="{11BA9340-A0D8-4800-9492-3306D6DA54B3}" presName="linNode" presStyleCnt="0"/>
      <dgm:spPr/>
    </dgm:pt>
    <dgm:pt modelId="{C2F767FC-1E9E-4A27-B863-38B07470055D}" type="pres">
      <dgm:prSet presAssocID="{11BA9340-A0D8-4800-9492-3306D6DA54B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237EB-7856-4871-A8C6-45EBAD8E959A}" type="pres">
      <dgm:prSet presAssocID="{11BA9340-A0D8-4800-9492-3306D6DA54B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34A9BB-E6EF-455E-96E5-5C0D72C17B3D}" srcId="{C6DB6CEC-B38C-4A1A-9E6E-4A0CE4BCAAE9}" destId="{A4600795-A30E-4A2B-AE7A-DBC6B09496FA}" srcOrd="0" destOrd="0" parTransId="{B3450010-18E4-4DF8-9642-07DB9E367CC9}" sibTransId="{2FDE3591-32E2-43C9-8BD7-033B726030CF}"/>
    <dgm:cxn modelId="{FBEF53C6-2419-4B27-93B4-CB87955603DD}" type="presOf" srcId="{3EEF93DC-2092-4571-B987-95A42A99D600}" destId="{F52974AA-FDC9-45BD-880F-92F674B690CF}" srcOrd="0" destOrd="0" presId="urn:microsoft.com/office/officeart/2005/8/layout/vList6"/>
    <dgm:cxn modelId="{16332106-FC3B-49C4-AC42-5A9ABA8D8889}" srcId="{11BA9340-A0D8-4800-9492-3306D6DA54B3}" destId="{F663852C-28DB-405F-8516-03989B97623B}" srcOrd="0" destOrd="0" parTransId="{3A387A88-0D48-4C5C-9460-34C48AD1A107}" sibTransId="{6DFA47C4-37D5-47BF-A8DF-D321E00695FE}"/>
    <dgm:cxn modelId="{53103DC6-AE18-4184-A5F7-2922F5EED2CB}" srcId="{84367DF4-365D-4844-88A2-9D294E4D0E30}" destId="{0AF06195-C579-4105-A0C2-44AC14A20BB3}" srcOrd="0" destOrd="0" parTransId="{28CF2375-2547-4B87-8E91-71E4BDC7C872}" sibTransId="{2B9EC224-5209-45FC-9514-E1087BDF54EB}"/>
    <dgm:cxn modelId="{B46D3A6C-F5C7-461A-A131-7CDCDDEA7DF6}" type="presOf" srcId="{7E7B9EA8-1CF6-4EA4-87D6-DCB5DBEDA5C4}" destId="{E457CE1A-B03D-48F9-973C-590CDC89DC9B}" srcOrd="0" destOrd="0" presId="urn:microsoft.com/office/officeart/2005/8/layout/vList6"/>
    <dgm:cxn modelId="{04AB84CB-753E-4E87-9674-7257A2DFBECA}" type="presOf" srcId="{04E4AA09-A844-43F1-B076-456794567464}" destId="{A752AD93-7653-4802-9E45-14750C6F91CF}" srcOrd="0" destOrd="0" presId="urn:microsoft.com/office/officeart/2005/8/layout/vList6"/>
    <dgm:cxn modelId="{535FCB71-4095-477F-B73F-1FED37FD7761}" srcId="{C75350A6-F253-48DA-9E4F-10AEB2D3EB76}" destId="{3EEF93DC-2092-4571-B987-95A42A99D600}" srcOrd="2" destOrd="0" parTransId="{129776E3-2B01-4FC7-B824-FB4FC70FBD9E}" sibTransId="{79B16B50-56FC-475E-819C-C1AE7667E844}"/>
    <dgm:cxn modelId="{E5E5CA5C-ECE1-49EE-B961-EDCB5E52B7CC}" type="presOf" srcId="{C75350A6-F253-48DA-9E4F-10AEB2D3EB76}" destId="{B8D9AA0D-0356-4F98-978F-EF1C7F16BF4F}" srcOrd="0" destOrd="0" presId="urn:microsoft.com/office/officeart/2005/8/layout/vList6"/>
    <dgm:cxn modelId="{BE317211-535D-4059-82F7-05BBAB50F7AC}" srcId="{C75350A6-F253-48DA-9E4F-10AEB2D3EB76}" destId="{11BA9340-A0D8-4800-9492-3306D6DA54B3}" srcOrd="4" destOrd="0" parTransId="{78F4236C-46D9-416F-B8F6-3735C553CC80}" sibTransId="{BCC4C805-CF73-4144-8646-23DF67F8F2E2}"/>
    <dgm:cxn modelId="{B894B70D-03BE-4644-9AEB-D856CA45FBC2}" type="presOf" srcId="{11BA9340-A0D8-4800-9492-3306D6DA54B3}" destId="{C2F767FC-1E9E-4A27-B863-38B07470055D}" srcOrd="0" destOrd="0" presId="urn:microsoft.com/office/officeart/2005/8/layout/vList6"/>
    <dgm:cxn modelId="{7B2F915C-0181-4AA6-80F9-3FAB97CDB0F1}" type="presOf" srcId="{F663852C-28DB-405F-8516-03989B97623B}" destId="{E4C237EB-7856-4871-A8C6-45EBAD8E959A}" srcOrd="0" destOrd="0" presId="urn:microsoft.com/office/officeart/2005/8/layout/vList6"/>
    <dgm:cxn modelId="{833B946A-3539-42A5-98DC-367494FA4E7A}" srcId="{84367DF4-365D-4844-88A2-9D294E4D0E30}" destId="{375747D1-6FFF-4C7B-9213-79544E95649A}" srcOrd="1" destOrd="0" parTransId="{952F9241-1572-449A-9407-119B1911AAFA}" sibTransId="{33902E92-FF0A-45F0-A57D-0FD02B6452FE}"/>
    <dgm:cxn modelId="{C65C941B-24E0-449B-8E1C-B439F9F73398}" srcId="{C75350A6-F253-48DA-9E4F-10AEB2D3EB76}" destId="{C6DB6CEC-B38C-4A1A-9E6E-4A0CE4BCAAE9}" srcOrd="3" destOrd="0" parTransId="{016B2AE8-45D6-4CDC-B73F-25CE55C97E77}" sibTransId="{1B786970-14A4-4B1E-811C-58C0F7BD3555}"/>
    <dgm:cxn modelId="{1C57B070-0609-43D2-82E6-FB7E95CD7D20}" srcId="{7E7B9EA8-1CF6-4EA4-87D6-DCB5DBEDA5C4}" destId="{F4116347-22C3-4E91-BB71-4F3D5EDEB742}" srcOrd="0" destOrd="0" parTransId="{ED1AC811-98F1-4EA8-939D-214F880E613F}" sibTransId="{C41FD815-7F7B-4E84-B09F-CFED5CF3A4A3}"/>
    <dgm:cxn modelId="{AA024356-B09D-4D7C-922D-D064C0E0706F}" type="presOf" srcId="{84367DF4-365D-4844-88A2-9D294E4D0E30}" destId="{54D64923-3E9A-4EC0-9306-EA974CD079DD}" srcOrd="0" destOrd="0" presId="urn:microsoft.com/office/officeart/2005/8/layout/vList6"/>
    <dgm:cxn modelId="{3BEE4CB2-9997-42EE-B304-E2C7692118AF}" type="presOf" srcId="{0AF06195-C579-4105-A0C2-44AC14A20BB3}" destId="{34DC1200-9612-4CEC-AAD1-CC47CCB919F2}" srcOrd="0" destOrd="0" presId="urn:microsoft.com/office/officeart/2005/8/layout/vList6"/>
    <dgm:cxn modelId="{54625A6D-F0D9-4368-A7BC-915F6A15EA10}" srcId="{3EEF93DC-2092-4571-B987-95A42A99D600}" destId="{04E4AA09-A844-43F1-B076-456794567464}" srcOrd="0" destOrd="0" parTransId="{349CB736-91BD-465A-BAAE-99E8C54C27EB}" sibTransId="{E45AAEEC-0C64-4EE0-B329-5A8E3F7A5C54}"/>
    <dgm:cxn modelId="{B54199FC-FD37-4F6E-A743-67E61A752606}" srcId="{C75350A6-F253-48DA-9E4F-10AEB2D3EB76}" destId="{7E7B9EA8-1CF6-4EA4-87D6-DCB5DBEDA5C4}" srcOrd="0" destOrd="0" parTransId="{418D462A-67E6-4A7C-902E-98AE5AC3A3DB}" sibTransId="{A4ED8F8D-A6D2-4E4D-B4AB-CC62DE43307A}"/>
    <dgm:cxn modelId="{35171C2E-168C-4F8B-B877-61FE344F501C}" type="presOf" srcId="{C6DB6CEC-B38C-4A1A-9E6E-4A0CE4BCAAE9}" destId="{BC0431FD-7FF6-4F4A-9BDF-23EF3E1A981D}" srcOrd="0" destOrd="0" presId="urn:microsoft.com/office/officeart/2005/8/layout/vList6"/>
    <dgm:cxn modelId="{643D9B7B-0F41-4190-A39B-39E9C06A3A99}" srcId="{11BA9340-A0D8-4800-9492-3306D6DA54B3}" destId="{280208EF-6343-436D-ADF6-31F6653F1710}" srcOrd="1" destOrd="0" parTransId="{C562A3AB-FD35-4D23-9FF2-99D34A2098D9}" sibTransId="{D6E0F625-A17A-4772-AD19-0E97F56E2DBD}"/>
    <dgm:cxn modelId="{1551ABC5-B789-47CB-858C-1C3022B6424F}" type="presOf" srcId="{560B8B94-1B3E-4658-B332-199AECD88FFB}" destId="{CA58CD90-AE97-4D85-915C-D99D6B57F54C}" srcOrd="0" destOrd="1" presId="urn:microsoft.com/office/officeart/2005/8/layout/vList6"/>
    <dgm:cxn modelId="{2D1A1CDD-F237-4D6F-944F-D826BE7EBA80}" type="presOf" srcId="{F4116347-22C3-4E91-BB71-4F3D5EDEB742}" destId="{8E65628C-8883-4493-A675-361CFB7FB602}" srcOrd="0" destOrd="0" presId="urn:microsoft.com/office/officeart/2005/8/layout/vList6"/>
    <dgm:cxn modelId="{37FFF03F-12DD-49F9-891D-C9B00ADE89D5}" type="presOf" srcId="{A4600795-A30E-4A2B-AE7A-DBC6B09496FA}" destId="{CA58CD90-AE97-4D85-915C-D99D6B57F54C}" srcOrd="0" destOrd="0" presId="urn:microsoft.com/office/officeart/2005/8/layout/vList6"/>
    <dgm:cxn modelId="{C804E3D0-A1C9-4D9B-849D-3CE351BC5411}" type="presOf" srcId="{375747D1-6FFF-4C7B-9213-79544E95649A}" destId="{34DC1200-9612-4CEC-AAD1-CC47CCB919F2}" srcOrd="0" destOrd="1" presId="urn:microsoft.com/office/officeart/2005/8/layout/vList6"/>
    <dgm:cxn modelId="{CE9D988D-57B0-4605-9CBC-C2B2D58D5C20}" type="presOf" srcId="{280208EF-6343-436D-ADF6-31F6653F1710}" destId="{E4C237EB-7856-4871-A8C6-45EBAD8E959A}" srcOrd="0" destOrd="1" presId="urn:microsoft.com/office/officeart/2005/8/layout/vList6"/>
    <dgm:cxn modelId="{79361F92-712C-43AB-B924-945620151102}" srcId="{C75350A6-F253-48DA-9E4F-10AEB2D3EB76}" destId="{84367DF4-365D-4844-88A2-9D294E4D0E30}" srcOrd="1" destOrd="0" parTransId="{5ED67689-28D2-4CAC-A6FC-3CA67BB134C6}" sibTransId="{26712A4A-0CB6-42A8-9483-B0326B229CC6}"/>
    <dgm:cxn modelId="{DC31D746-1545-4773-80F7-7E85D8D5F3F3}" srcId="{C6DB6CEC-B38C-4A1A-9E6E-4A0CE4BCAAE9}" destId="{560B8B94-1B3E-4658-B332-199AECD88FFB}" srcOrd="1" destOrd="0" parTransId="{AA14D0C6-EB1E-45F7-82F2-80C13F73DC7E}" sibTransId="{D083C7F0-2AC7-40A4-8343-0652D1C92BE7}"/>
    <dgm:cxn modelId="{2D05E9B3-2595-4374-B944-B0545484347B}" type="presParOf" srcId="{B8D9AA0D-0356-4F98-978F-EF1C7F16BF4F}" destId="{54D49BBD-991B-44A4-AA7F-467C5E58460B}" srcOrd="0" destOrd="0" presId="urn:microsoft.com/office/officeart/2005/8/layout/vList6"/>
    <dgm:cxn modelId="{6797FAB1-AB2E-4FBB-8272-5D9A852950F9}" type="presParOf" srcId="{54D49BBD-991B-44A4-AA7F-467C5E58460B}" destId="{E457CE1A-B03D-48F9-973C-590CDC89DC9B}" srcOrd="0" destOrd="0" presId="urn:microsoft.com/office/officeart/2005/8/layout/vList6"/>
    <dgm:cxn modelId="{3F768A01-6A8C-4958-8D7B-4DA67C88FEC2}" type="presParOf" srcId="{54D49BBD-991B-44A4-AA7F-467C5E58460B}" destId="{8E65628C-8883-4493-A675-361CFB7FB602}" srcOrd="1" destOrd="0" presId="urn:microsoft.com/office/officeart/2005/8/layout/vList6"/>
    <dgm:cxn modelId="{50DA686B-E7FF-4559-9603-5431206A6F0F}" type="presParOf" srcId="{B8D9AA0D-0356-4F98-978F-EF1C7F16BF4F}" destId="{3391AD6C-4D47-4455-87B4-0F2D83746903}" srcOrd="1" destOrd="0" presId="urn:microsoft.com/office/officeart/2005/8/layout/vList6"/>
    <dgm:cxn modelId="{204F7CA1-BF0F-43E1-9BBA-AD0BF5F636E3}" type="presParOf" srcId="{B8D9AA0D-0356-4F98-978F-EF1C7F16BF4F}" destId="{2DF81145-BB21-4564-B22B-8AF6BA761300}" srcOrd="2" destOrd="0" presId="urn:microsoft.com/office/officeart/2005/8/layout/vList6"/>
    <dgm:cxn modelId="{F590ECC5-7FA9-4C4A-A1DC-B8BA5EA060D0}" type="presParOf" srcId="{2DF81145-BB21-4564-B22B-8AF6BA761300}" destId="{54D64923-3E9A-4EC0-9306-EA974CD079DD}" srcOrd="0" destOrd="0" presId="urn:microsoft.com/office/officeart/2005/8/layout/vList6"/>
    <dgm:cxn modelId="{0F993D2F-67FE-4588-8984-02FA7E6023AE}" type="presParOf" srcId="{2DF81145-BB21-4564-B22B-8AF6BA761300}" destId="{34DC1200-9612-4CEC-AAD1-CC47CCB919F2}" srcOrd="1" destOrd="0" presId="urn:microsoft.com/office/officeart/2005/8/layout/vList6"/>
    <dgm:cxn modelId="{66E63E6D-6DA1-48DF-8237-AECF8C74E408}" type="presParOf" srcId="{B8D9AA0D-0356-4F98-978F-EF1C7F16BF4F}" destId="{2C303875-0DDE-4A2C-A834-BFAC2577C083}" srcOrd="3" destOrd="0" presId="urn:microsoft.com/office/officeart/2005/8/layout/vList6"/>
    <dgm:cxn modelId="{59396E68-490F-4909-8904-0DCBF9EB7FE9}" type="presParOf" srcId="{B8D9AA0D-0356-4F98-978F-EF1C7F16BF4F}" destId="{E3D2AE33-B28C-4559-B00A-EF299641423C}" srcOrd="4" destOrd="0" presId="urn:microsoft.com/office/officeart/2005/8/layout/vList6"/>
    <dgm:cxn modelId="{D36AA0EF-C4AD-4BCC-BCD2-72FBDBF07CF9}" type="presParOf" srcId="{E3D2AE33-B28C-4559-B00A-EF299641423C}" destId="{F52974AA-FDC9-45BD-880F-92F674B690CF}" srcOrd="0" destOrd="0" presId="urn:microsoft.com/office/officeart/2005/8/layout/vList6"/>
    <dgm:cxn modelId="{6B99B143-62F2-4EE4-9428-375F83667392}" type="presParOf" srcId="{E3D2AE33-B28C-4559-B00A-EF299641423C}" destId="{A752AD93-7653-4802-9E45-14750C6F91CF}" srcOrd="1" destOrd="0" presId="urn:microsoft.com/office/officeart/2005/8/layout/vList6"/>
    <dgm:cxn modelId="{48A62AAF-C2E2-4544-AC91-1A317E24186D}" type="presParOf" srcId="{B8D9AA0D-0356-4F98-978F-EF1C7F16BF4F}" destId="{2F3A5D8C-3079-404C-AB5F-348C6351E964}" srcOrd="5" destOrd="0" presId="urn:microsoft.com/office/officeart/2005/8/layout/vList6"/>
    <dgm:cxn modelId="{9BF3961E-9C76-4767-B30E-516B75D346E3}" type="presParOf" srcId="{B8D9AA0D-0356-4F98-978F-EF1C7F16BF4F}" destId="{96F3BE07-DD5B-4BB0-8A4F-B1F345427E33}" srcOrd="6" destOrd="0" presId="urn:microsoft.com/office/officeart/2005/8/layout/vList6"/>
    <dgm:cxn modelId="{CE733D02-47B2-418A-AF11-2CFEE2931995}" type="presParOf" srcId="{96F3BE07-DD5B-4BB0-8A4F-B1F345427E33}" destId="{BC0431FD-7FF6-4F4A-9BDF-23EF3E1A981D}" srcOrd="0" destOrd="0" presId="urn:microsoft.com/office/officeart/2005/8/layout/vList6"/>
    <dgm:cxn modelId="{87E46393-355F-4735-AB4B-2DB7DB535828}" type="presParOf" srcId="{96F3BE07-DD5B-4BB0-8A4F-B1F345427E33}" destId="{CA58CD90-AE97-4D85-915C-D99D6B57F54C}" srcOrd="1" destOrd="0" presId="urn:microsoft.com/office/officeart/2005/8/layout/vList6"/>
    <dgm:cxn modelId="{4083CD82-3348-4E70-AC5E-5124413CE74C}" type="presParOf" srcId="{B8D9AA0D-0356-4F98-978F-EF1C7F16BF4F}" destId="{3EFDB19E-AA34-4FCE-88C4-1D415998D916}" srcOrd="7" destOrd="0" presId="urn:microsoft.com/office/officeart/2005/8/layout/vList6"/>
    <dgm:cxn modelId="{60C5D068-D773-4B6E-846C-7830DAB54E1C}" type="presParOf" srcId="{B8D9AA0D-0356-4F98-978F-EF1C7F16BF4F}" destId="{3C4CEE65-BFB8-4016-9FB3-7A3BAE5C8C94}" srcOrd="8" destOrd="0" presId="urn:microsoft.com/office/officeart/2005/8/layout/vList6"/>
    <dgm:cxn modelId="{157FC3BD-7AD2-423E-ABD0-41A98F70C3DF}" type="presParOf" srcId="{3C4CEE65-BFB8-4016-9FB3-7A3BAE5C8C94}" destId="{C2F767FC-1E9E-4A27-B863-38B07470055D}" srcOrd="0" destOrd="0" presId="urn:microsoft.com/office/officeart/2005/8/layout/vList6"/>
    <dgm:cxn modelId="{6D3714AF-D61F-4433-A8A1-7DCA8E0704B2}" type="presParOf" srcId="{3C4CEE65-BFB8-4016-9FB3-7A3BAE5C8C94}" destId="{E4C237EB-7856-4871-A8C6-45EBAD8E9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08B29D-6544-49E0-88DA-CC083B8A2C41}" type="doc">
      <dgm:prSet loTypeId="urn:microsoft.com/office/officeart/2005/8/layout/radial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423F51F4-65A7-4526-BD6E-18DAAD847EED}">
      <dgm:prSet phldrT="[Текст]"/>
      <dgm:spPr/>
      <dgm:t>
        <a:bodyPr/>
        <a:lstStyle/>
        <a:p>
          <a:r>
            <a:rPr lang="ru-RU" dirty="0" smtClean="0"/>
            <a:t>ЦАО</a:t>
          </a:r>
        </a:p>
      </dgm:t>
    </dgm:pt>
    <dgm:pt modelId="{0E3C64A5-288F-4599-B95A-BB489769265D}" type="parTrans" cxnId="{819C56CF-0D1B-415E-94CE-F56FDB6A1924}">
      <dgm:prSet/>
      <dgm:spPr/>
      <dgm:t>
        <a:bodyPr/>
        <a:lstStyle/>
        <a:p>
          <a:endParaRPr lang="ru-RU"/>
        </a:p>
      </dgm:t>
    </dgm:pt>
    <dgm:pt modelId="{4EF1A03D-76BA-491E-972F-D0617ACC018E}" type="sibTrans" cxnId="{819C56CF-0D1B-415E-94CE-F56FDB6A1924}">
      <dgm:prSet/>
      <dgm:spPr/>
      <dgm:t>
        <a:bodyPr/>
        <a:lstStyle/>
        <a:p>
          <a:endParaRPr lang="ru-RU"/>
        </a:p>
      </dgm:t>
    </dgm:pt>
    <dgm:pt modelId="{B5B65BED-F660-4E56-B2C9-99613ED53182}">
      <dgm:prSet phldrT="[Текст]" custT="1"/>
      <dgm:spPr/>
      <dgm:t>
        <a:bodyPr/>
        <a:lstStyle/>
        <a:p>
          <a:r>
            <a:rPr lang="ru-RU" sz="2800" dirty="0" smtClean="0"/>
            <a:t>САО</a:t>
          </a:r>
          <a:r>
            <a:rPr lang="ru-RU" sz="1900" dirty="0" smtClean="0"/>
            <a:t> </a:t>
          </a:r>
        </a:p>
        <a:p>
          <a:endParaRPr lang="ru-RU" sz="1900" dirty="0"/>
        </a:p>
      </dgm:t>
    </dgm:pt>
    <dgm:pt modelId="{439D9E6A-338B-4A9F-846A-2020F0F4C09F}" type="parTrans" cxnId="{5DA229EF-2BE2-4383-B179-29AD81E668A4}">
      <dgm:prSet/>
      <dgm:spPr/>
      <dgm:t>
        <a:bodyPr/>
        <a:lstStyle/>
        <a:p>
          <a:endParaRPr lang="ru-RU"/>
        </a:p>
      </dgm:t>
    </dgm:pt>
    <dgm:pt modelId="{02BE8305-80BE-4B62-9B23-717BAA7E9615}" type="sibTrans" cxnId="{5DA229EF-2BE2-4383-B179-29AD81E668A4}">
      <dgm:prSet/>
      <dgm:spPr/>
      <dgm:t>
        <a:bodyPr/>
        <a:lstStyle/>
        <a:p>
          <a:endParaRPr lang="ru-RU"/>
        </a:p>
      </dgm:t>
    </dgm:pt>
    <dgm:pt modelId="{EC7B197B-1604-46E4-BF3D-107F73E9FA7F}">
      <dgm:prSet phldrT="[Текст]" custT="1"/>
      <dgm:spPr/>
      <dgm:t>
        <a:bodyPr/>
        <a:lstStyle/>
        <a:p>
          <a:r>
            <a:rPr lang="ru-RU" sz="2400" dirty="0" smtClean="0"/>
            <a:t>СВАО</a:t>
          </a:r>
          <a:r>
            <a:rPr lang="ru-RU" sz="1900" dirty="0" smtClean="0"/>
            <a:t> </a:t>
          </a:r>
        </a:p>
      </dgm:t>
    </dgm:pt>
    <dgm:pt modelId="{4ED0B1FB-8E9E-46DA-90A6-BB47F5D6374A}" type="parTrans" cxnId="{FEEEBD67-7738-4418-8446-6541CB29F961}">
      <dgm:prSet/>
      <dgm:spPr/>
      <dgm:t>
        <a:bodyPr/>
        <a:lstStyle/>
        <a:p>
          <a:endParaRPr lang="ru-RU"/>
        </a:p>
      </dgm:t>
    </dgm:pt>
    <dgm:pt modelId="{BF3272B0-D1E3-4500-B213-AF586A8D7792}" type="sibTrans" cxnId="{FEEEBD67-7738-4418-8446-6541CB29F961}">
      <dgm:prSet/>
      <dgm:spPr/>
      <dgm:t>
        <a:bodyPr/>
        <a:lstStyle/>
        <a:p>
          <a:endParaRPr lang="ru-RU"/>
        </a:p>
      </dgm:t>
    </dgm:pt>
    <dgm:pt modelId="{058FC115-9144-4980-913F-F594954767C3}">
      <dgm:prSet custT="1"/>
      <dgm:spPr/>
      <dgm:t>
        <a:bodyPr/>
        <a:lstStyle/>
        <a:p>
          <a:r>
            <a:rPr lang="ru-RU" sz="2400" dirty="0" smtClean="0"/>
            <a:t>ЮЗАО</a:t>
          </a:r>
          <a:r>
            <a:rPr lang="ru-RU" sz="2000" dirty="0" smtClean="0"/>
            <a:t> </a:t>
          </a:r>
        </a:p>
      </dgm:t>
    </dgm:pt>
    <dgm:pt modelId="{AF926EB7-ECB6-4669-B021-C3CC9D6DCFD1}" type="parTrans" cxnId="{76BF9EB1-3DBE-4F3B-BDAB-36E7F2B89636}">
      <dgm:prSet/>
      <dgm:spPr/>
      <dgm:t>
        <a:bodyPr/>
        <a:lstStyle/>
        <a:p>
          <a:endParaRPr lang="ru-RU"/>
        </a:p>
      </dgm:t>
    </dgm:pt>
    <dgm:pt modelId="{B2347D15-D0F3-43CD-BC38-79B80E43B4CA}" type="sibTrans" cxnId="{76BF9EB1-3DBE-4F3B-BDAB-36E7F2B89636}">
      <dgm:prSet/>
      <dgm:spPr/>
      <dgm:t>
        <a:bodyPr/>
        <a:lstStyle/>
        <a:p>
          <a:endParaRPr lang="ru-RU"/>
        </a:p>
      </dgm:t>
    </dgm:pt>
    <dgm:pt modelId="{E0E3EFA4-307B-4AEA-9469-05DA9E617D94}">
      <dgm:prSet custT="1"/>
      <dgm:spPr/>
      <dgm:t>
        <a:bodyPr/>
        <a:lstStyle/>
        <a:p>
          <a:r>
            <a:rPr lang="ru-RU" sz="2400" dirty="0" err="1" smtClean="0"/>
            <a:t>ТиНАО</a:t>
          </a:r>
          <a:endParaRPr lang="ru-RU" sz="2400" dirty="0"/>
        </a:p>
      </dgm:t>
    </dgm:pt>
    <dgm:pt modelId="{B9256CA8-432A-49B9-9F1E-464D8F949ECE}" type="parTrans" cxnId="{39BBC0A8-349D-48B8-A819-7A47F194CF57}">
      <dgm:prSet/>
      <dgm:spPr/>
      <dgm:t>
        <a:bodyPr/>
        <a:lstStyle/>
        <a:p>
          <a:endParaRPr lang="ru-RU"/>
        </a:p>
      </dgm:t>
    </dgm:pt>
    <dgm:pt modelId="{B209CB10-2F18-4D9B-9C8A-B24A8CD18D35}" type="sibTrans" cxnId="{39BBC0A8-349D-48B8-A819-7A47F194CF57}">
      <dgm:prSet/>
      <dgm:spPr/>
      <dgm:t>
        <a:bodyPr/>
        <a:lstStyle/>
        <a:p>
          <a:endParaRPr lang="ru-RU"/>
        </a:p>
      </dgm:t>
    </dgm:pt>
    <dgm:pt modelId="{187F2FF0-1D4C-46D4-8FB8-C38D8D56EC60}">
      <dgm:prSet custT="1"/>
      <dgm:spPr/>
      <dgm:t>
        <a:bodyPr/>
        <a:lstStyle/>
        <a:p>
          <a:r>
            <a:rPr lang="ru-RU" sz="2400" dirty="0" smtClean="0"/>
            <a:t>ВАО </a:t>
          </a:r>
        </a:p>
      </dgm:t>
    </dgm:pt>
    <dgm:pt modelId="{C19DEB5C-623E-43B2-99CA-DD00E0651DB8}" type="parTrans" cxnId="{BBC8A5A1-27C3-4D69-BAFA-9FD0DBE0741F}">
      <dgm:prSet/>
      <dgm:spPr/>
      <dgm:t>
        <a:bodyPr/>
        <a:lstStyle/>
        <a:p>
          <a:endParaRPr lang="ru-RU"/>
        </a:p>
      </dgm:t>
    </dgm:pt>
    <dgm:pt modelId="{71466ACA-7E09-4D3F-89BD-80EB212D1DEF}" type="sibTrans" cxnId="{BBC8A5A1-27C3-4D69-BAFA-9FD0DBE0741F}">
      <dgm:prSet/>
      <dgm:spPr/>
      <dgm:t>
        <a:bodyPr/>
        <a:lstStyle/>
        <a:p>
          <a:endParaRPr lang="ru-RU"/>
        </a:p>
      </dgm:t>
    </dgm:pt>
    <dgm:pt modelId="{CA0ABA6C-56B7-432A-AA0B-634EE17B6AC9}">
      <dgm:prSet custT="1"/>
      <dgm:spPr/>
      <dgm:t>
        <a:bodyPr/>
        <a:lstStyle/>
        <a:p>
          <a:r>
            <a:rPr lang="ru-RU" sz="2400" dirty="0" smtClean="0"/>
            <a:t>ЮВАО</a:t>
          </a:r>
          <a:r>
            <a:rPr lang="ru-RU" sz="2000" dirty="0" smtClean="0"/>
            <a:t> </a:t>
          </a:r>
        </a:p>
      </dgm:t>
    </dgm:pt>
    <dgm:pt modelId="{552F85C7-3D41-4483-9EED-70243B370267}" type="parTrans" cxnId="{CFFFEA6D-27B7-409C-9DC4-9BAF197A9248}">
      <dgm:prSet/>
      <dgm:spPr/>
      <dgm:t>
        <a:bodyPr/>
        <a:lstStyle/>
        <a:p>
          <a:endParaRPr lang="ru-RU"/>
        </a:p>
      </dgm:t>
    </dgm:pt>
    <dgm:pt modelId="{09F9D33B-3CC0-4BDF-9A8B-55D5780EE22E}" type="sibTrans" cxnId="{CFFFEA6D-27B7-409C-9DC4-9BAF197A9248}">
      <dgm:prSet/>
      <dgm:spPr/>
      <dgm:t>
        <a:bodyPr/>
        <a:lstStyle/>
        <a:p>
          <a:endParaRPr lang="ru-RU"/>
        </a:p>
      </dgm:t>
    </dgm:pt>
    <dgm:pt modelId="{96354909-2486-41F1-A81A-133E44E91BB5}">
      <dgm:prSet custT="1"/>
      <dgm:spPr/>
      <dgm:t>
        <a:bodyPr/>
        <a:lstStyle/>
        <a:p>
          <a:r>
            <a:rPr lang="ru-RU" sz="2400" dirty="0" smtClean="0"/>
            <a:t>ЮАО</a:t>
          </a:r>
          <a:r>
            <a:rPr lang="ru-RU" sz="2000" dirty="0" smtClean="0"/>
            <a:t> </a:t>
          </a:r>
        </a:p>
      </dgm:t>
    </dgm:pt>
    <dgm:pt modelId="{62E96A0B-8DCD-45FE-ACC5-A4BDADAB44EA}" type="parTrans" cxnId="{4F0FC2C7-113D-4DA3-82D9-0555B8C2475E}">
      <dgm:prSet/>
      <dgm:spPr/>
      <dgm:t>
        <a:bodyPr/>
        <a:lstStyle/>
        <a:p>
          <a:endParaRPr lang="ru-RU"/>
        </a:p>
      </dgm:t>
    </dgm:pt>
    <dgm:pt modelId="{4FBC99AF-6F0E-4119-B658-AB92A125FB7C}" type="sibTrans" cxnId="{4F0FC2C7-113D-4DA3-82D9-0555B8C2475E}">
      <dgm:prSet/>
      <dgm:spPr/>
      <dgm:t>
        <a:bodyPr/>
        <a:lstStyle/>
        <a:p>
          <a:endParaRPr lang="ru-RU"/>
        </a:p>
      </dgm:t>
    </dgm:pt>
    <dgm:pt modelId="{C891E52D-F7A3-47AE-98F1-78EDE8A046AD}">
      <dgm:prSet phldrT="[Текст]" custT="1"/>
      <dgm:spPr/>
      <dgm:t>
        <a:bodyPr/>
        <a:lstStyle/>
        <a:p>
          <a:r>
            <a:rPr lang="ru-RU" sz="2400" dirty="0" smtClean="0"/>
            <a:t>СЗАО</a:t>
          </a:r>
          <a:endParaRPr lang="ru-RU" sz="2000" dirty="0"/>
        </a:p>
      </dgm:t>
    </dgm:pt>
    <dgm:pt modelId="{B327FEA1-9F95-49EF-AEBF-89D5289CE07D}" type="sibTrans" cxnId="{AE027854-468E-4FC0-BACF-8A2758E6EF1A}">
      <dgm:prSet/>
      <dgm:spPr/>
      <dgm:t>
        <a:bodyPr/>
        <a:lstStyle/>
        <a:p>
          <a:endParaRPr lang="ru-RU"/>
        </a:p>
      </dgm:t>
    </dgm:pt>
    <dgm:pt modelId="{542B36C3-3A2B-4558-858D-9099A1FCD0D2}" type="parTrans" cxnId="{AE027854-468E-4FC0-BACF-8A2758E6EF1A}">
      <dgm:prSet/>
      <dgm:spPr/>
      <dgm:t>
        <a:bodyPr/>
        <a:lstStyle/>
        <a:p>
          <a:endParaRPr lang="ru-RU"/>
        </a:p>
      </dgm:t>
    </dgm:pt>
    <dgm:pt modelId="{22007D93-8482-48E0-B6DD-005F09BBDD83}">
      <dgm:prSet phldrT="[Текст]"/>
      <dgm:spPr/>
      <dgm:t>
        <a:bodyPr/>
        <a:lstStyle/>
        <a:p>
          <a:r>
            <a:rPr lang="ru-RU" dirty="0" smtClean="0"/>
            <a:t>Зеленоград</a:t>
          </a:r>
          <a:endParaRPr lang="ru-RU" dirty="0"/>
        </a:p>
      </dgm:t>
    </dgm:pt>
    <dgm:pt modelId="{C58BEBAC-41C1-4967-9A1F-56C4C3716D6E}" type="sibTrans" cxnId="{8819ED8E-42CD-479B-A33D-912612D7517F}">
      <dgm:prSet/>
      <dgm:spPr/>
      <dgm:t>
        <a:bodyPr/>
        <a:lstStyle/>
        <a:p>
          <a:endParaRPr lang="ru-RU"/>
        </a:p>
      </dgm:t>
    </dgm:pt>
    <dgm:pt modelId="{26FAB225-9710-4587-B64D-F100F19B8063}" type="parTrans" cxnId="{8819ED8E-42CD-479B-A33D-912612D7517F}">
      <dgm:prSet/>
      <dgm:spPr/>
      <dgm:t>
        <a:bodyPr/>
        <a:lstStyle/>
        <a:p>
          <a:endParaRPr lang="ru-RU"/>
        </a:p>
      </dgm:t>
    </dgm:pt>
    <dgm:pt modelId="{1DC5E6C9-2444-4F8D-83C8-2192936F2E49}">
      <dgm:prSet custT="1"/>
      <dgm:spPr/>
      <dgm:t>
        <a:bodyPr/>
        <a:lstStyle/>
        <a:p>
          <a:r>
            <a:rPr lang="ru-RU" sz="2400" dirty="0" smtClean="0"/>
            <a:t>ЗАО</a:t>
          </a:r>
        </a:p>
      </dgm:t>
    </dgm:pt>
    <dgm:pt modelId="{4B75702F-D386-45F9-8733-372362A7A131}" type="sibTrans" cxnId="{15F271B3-E31A-4156-AB13-F98AD50ABEB9}">
      <dgm:prSet/>
      <dgm:spPr/>
      <dgm:t>
        <a:bodyPr/>
        <a:lstStyle/>
        <a:p>
          <a:endParaRPr lang="ru-RU"/>
        </a:p>
      </dgm:t>
    </dgm:pt>
    <dgm:pt modelId="{8EB19886-6351-43AC-B900-5F4A95BE5B90}" type="parTrans" cxnId="{15F271B3-E31A-4156-AB13-F98AD50ABEB9}">
      <dgm:prSet/>
      <dgm:spPr/>
      <dgm:t>
        <a:bodyPr/>
        <a:lstStyle/>
        <a:p>
          <a:endParaRPr lang="ru-RU"/>
        </a:p>
      </dgm:t>
    </dgm:pt>
    <dgm:pt modelId="{8B1C6DC6-54FE-4965-99E1-AA9748C6BC64}" type="pres">
      <dgm:prSet presAssocID="{BD08B29D-6544-49E0-88DA-CC083B8A2C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4C9DE-011E-47CD-B9F6-4F4369DBFA7F}" type="pres">
      <dgm:prSet presAssocID="{423F51F4-65A7-4526-BD6E-18DAAD847EED}" presName="centerShape" presStyleLbl="node0" presStyleIdx="0" presStyleCnt="1" custScaleX="201006" custScaleY="142048" custLinFactNeighborX="16513" custLinFactNeighborY="-7171"/>
      <dgm:spPr/>
      <dgm:t>
        <a:bodyPr/>
        <a:lstStyle/>
        <a:p>
          <a:endParaRPr lang="ru-RU"/>
        </a:p>
      </dgm:t>
    </dgm:pt>
    <dgm:pt modelId="{C795DA1E-82CD-4791-9298-B524DC647386}" type="pres">
      <dgm:prSet presAssocID="{439D9E6A-338B-4A9F-846A-2020F0F4C09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43559EC7-E318-4D23-A347-1B02022249E8}" type="pres">
      <dgm:prSet presAssocID="{439D9E6A-338B-4A9F-846A-2020F0F4C09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19ED9FE1-9BC7-4619-B997-7B6B8C0BD098}" type="pres">
      <dgm:prSet presAssocID="{B5B65BED-F660-4E56-B2C9-99613ED53182}" presName="node" presStyleLbl="node1" presStyleIdx="0" presStyleCnt="10" custScaleX="173635" custScaleY="139090" custRadScaleRad="98179" custRadScaleInc="14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AE562-71D2-47D7-876E-9193FF6DFA3B}" type="pres">
      <dgm:prSet presAssocID="{4ED0B1FB-8E9E-46DA-90A6-BB47F5D6374A}" presName="Name9" presStyleLbl="parChTrans1D2" presStyleIdx="1" presStyleCnt="10"/>
      <dgm:spPr/>
      <dgm:t>
        <a:bodyPr/>
        <a:lstStyle/>
        <a:p>
          <a:endParaRPr lang="ru-RU"/>
        </a:p>
      </dgm:t>
    </dgm:pt>
    <dgm:pt modelId="{E266F6B9-9E96-4BFA-A2B1-504A0A86082D}" type="pres">
      <dgm:prSet presAssocID="{4ED0B1FB-8E9E-46DA-90A6-BB47F5D6374A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367C0EAE-753B-4B0F-8D58-92C49A41F5E8}" type="pres">
      <dgm:prSet presAssocID="{EC7B197B-1604-46E4-BF3D-107F73E9FA7F}" presName="node" presStyleLbl="node1" presStyleIdx="1" presStyleCnt="10" custScaleX="157197" custScaleY="144619" custRadScaleRad="142880" custRadScaleInc="128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DEC64-3C1A-42EB-9152-15FBD3283090}" type="pres">
      <dgm:prSet presAssocID="{C19DEB5C-623E-43B2-99CA-DD00E0651DB8}" presName="Name9" presStyleLbl="parChTrans1D2" presStyleIdx="2" presStyleCnt="10"/>
      <dgm:spPr/>
      <dgm:t>
        <a:bodyPr/>
        <a:lstStyle/>
        <a:p>
          <a:endParaRPr lang="ru-RU"/>
        </a:p>
      </dgm:t>
    </dgm:pt>
    <dgm:pt modelId="{A7419127-B73C-41AB-990D-B8EE5401721F}" type="pres">
      <dgm:prSet presAssocID="{C19DEB5C-623E-43B2-99CA-DD00E0651DB8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342F56CA-0435-413D-9736-9F01C84C80D8}" type="pres">
      <dgm:prSet presAssocID="{187F2FF0-1D4C-46D4-8FB8-C38D8D56EC60}" presName="node" presStyleLbl="node1" presStyleIdx="2" presStyleCnt="10" custScaleX="157196" custScaleY="142047" custRadScaleRad="144495" custRadScaleInc="88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D8C01-56AC-417F-9118-8709EB8FBBC7}" type="pres">
      <dgm:prSet presAssocID="{552F85C7-3D41-4483-9EED-70243B370267}" presName="Name9" presStyleLbl="parChTrans1D2" presStyleIdx="3" presStyleCnt="10"/>
      <dgm:spPr/>
      <dgm:t>
        <a:bodyPr/>
        <a:lstStyle/>
        <a:p>
          <a:endParaRPr lang="ru-RU"/>
        </a:p>
      </dgm:t>
    </dgm:pt>
    <dgm:pt modelId="{83853E59-40EC-41F3-8D74-BDCCA909049E}" type="pres">
      <dgm:prSet presAssocID="{552F85C7-3D41-4483-9EED-70243B370267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A82784D-5F7F-4633-ABFC-73E03497BAFF}" type="pres">
      <dgm:prSet presAssocID="{CA0ABA6C-56B7-432A-AA0B-634EE17B6AC9}" presName="node" presStyleLbl="node1" presStyleIdx="3" presStyleCnt="10" custScaleX="147574" custScaleY="141060" custRadScaleRad="138222" custRadScaleInc="66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43027-B289-4731-830C-0DB56C6D91E3}" type="pres">
      <dgm:prSet presAssocID="{62E96A0B-8DCD-45FE-ACC5-A4BDADAB44EA}" presName="Name9" presStyleLbl="parChTrans1D2" presStyleIdx="4" presStyleCnt="10"/>
      <dgm:spPr/>
      <dgm:t>
        <a:bodyPr/>
        <a:lstStyle/>
        <a:p>
          <a:endParaRPr lang="ru-RU"/>
        </a:p>
      </dgm:t>
    </dgm:pt>
    <dgm:pt modelId="{DDBDCAD1-35FE-471C-9635-4A45E0E0D8B7}" type="pres">
      <dgm:prSet presAssocID="{62E96A0B-8DCD-45FE-ACC5-A4BDADAB44EA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F2B8720B-A8B4-475A-BB63-99EE94734DC2}" type="pres">
      <dgm:prSet presAssocID="{96354909-2486-41F1-A81A-133E44E91BB5}" presName="node" presStyleLbl="node1" presStyleIdx="4" presStyleCnt="10" custScaleX="160606" custScaleY="149135" custRadScaleRad="85890" custRadScaleInc="146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82C7-1945-48FF-9CF5-CDB4775548FA}" type="pres">
      <dgm:prSet presAssocID="{AF926EB7-ECB6-4669-B021-C3CC9D6DCFD1}" presName="Name9" presStyleLbl="parChTrans1D2" presStyleIdx="5" presStyleCnt="10"/>
      <dgm:spPr/>
      <dgm:t>
        <a:bodyPr/>
        <a:lstStyle/>
        <a:p>
          <a:endParaRPr lang="ru-RU"/>
        </a:p>
      </dgm:t>
    </dgm:pt>
    <dgm:pt modelId="{83319442-4595-4830-BAD9-BAD7BE488558}" type="pres">
      <dgm:prSet presAssocID="{AF926EB7-ECB6-4669-B021-C3CC9D6DCFD1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A6A7956F-B202-4624-AC9B-473FB760A055}" type="pres">
      <dgm:prSet presAssocID="{058FC115-9144-4980-913F-F594954767C3}" presName="node" presStyleLbl="node1" presStyleIdx="5" presStyleCnt="10" custScaleX="168562" custScaleY="154092" custRadScaleRad="91436" custRadScaleInc="272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CA1FF-FC55-4D42-8FCC-C35B51E84BC8}" type="pres">
      <dgm:prSet presAssocID="{B9256CA8-432A-49B9-9F1E-464D8F949ECE}" presName="Name9" presStyleLbl="parChTrans1D2" presStyleIdx="6" presStyleCnt="10"/>
      <dgm:spPr/>
      <dgm:t>
        <a:bodyPr/>
        <a:lstStyle/>
        <a:p>
          <a:endParaRPr lang="ru-RU"/>
        </a:p>
      </dgm:t>
    </dgm:pt>
    <dgm:pt modelId="{19A932A8-D0F8-46D0-8F98-A1B5DA77B0D7}" type="pres">
      <dgm:prSet presAssocID="{B9256CA8-432A-49B9-9F1E-464D8F949ECE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55D4D618-4E1C-4BA7-BB0C-878E8F0D9AE0}" type="pres">
      <dgm:prSet presAssocID="{E0E3EFA4-307B-4AEA-9469-05DA9E617D94}" presName="node" presStyleLbl="node1" presStyleIdx="6" presStyleCnt="10" custScaleX="150721" custScaleY="142048" custRadScaleRad="160788" custRadScaleInc="198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2A7CB-1A68-4225-869E-611CA9467823}" type="pres">
      <dgm:prSet presAssocID="{8EB19886-6351-43AC-B900-5F4A95BE5B90}" presName="Name9" presStyleLbl="parChTrans1D2" presStyleIdx="7" presStyleCnt="10"/>
      <dgm:spPr/>
      <dgm:t>
        <a:bodyPr/>
        <a:lstStyle/>
        <a:p>
          <a:endParaRPr lang="ru-RU"/>
        </a:p>
      </dgm:t>
    </dgm:pt>
    <dgm:pt modelId="{3B3BA4B8-B998-4EC2-9ABF-F72FBB4BB393}" type="pres">
      <dgm:prSet presAssocID="{8EB19886-6351-43AC-B900-5F4A95BE5B90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DAD0EDB5-418A-41E6-8E9C-36E4EAA87B44}" type="pres">
      <dgm:prSet presAssocID="{1DC5E6C9-2444-4F8D-83C8-2192936F2E49}" presName="node" presStyleLbl="node1" presStyleIdx="7" presStyleCnt="10" custScaleX="154394" custScaleY="141061" custRadScaleRad="104099" custRadScaleInc="14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C457A-F98F-4243-B577-7643D6309F34}" type="pres">
      <dgm:prSet presAssocID="{26FAB225-9710-4587-B64D-F100F19B8063}" presName="Name9" presStyleLbl="parChTrans1D2" presStyleIdx="8" presStyleCnt="10"/>
      <dgm:spPr/>
      <dgm:t>
        <a:bodyPr/>
        <a:lstStyle/>
        <a:p>
          <a:endParaRPr lang="ru-RU"/>
        </a:p>
      </dgm:t>
    </dgm:pt>
    <dgm:pt modelId="{646DFB21-FBFE-47BD-8612-B585268EC73C}" type="pres">
      <dgm:prSet presAssocID="{26FAB225-9710-4587-B64D-F100F19B8063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369450C4-08BE-423A-BC61-7D6C6DA2FD1C}" type="pres">
      <dgm:prSet presAssocID="{22007D93-8482-48E0-B6DD-005F09BBDD83}" presName="node" presStyleLbl="node1" presStyleIdx="8" presStyleCnt="10" custScaleX="176782" custScaleY="129015" custRadScaleRad="155417" custRadScaleInc="5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75AF6-8C9D-48BB-A04B-C75BF62A289A}" type="pres">
      <dgm:prSet presAssocID="{542B36C3-3A2B-4558-858D-9099A1FCD0D2}" presName="Name9" presStyleLbl="parChTrans1D2" presStyleIdx="9" presStyleCnt="10"/>
      <dgm:spPr/>
      <dgm:t>
        <a:bodyPr/>
        <a:lstStyle/>
        <a:p>
          <a:endParaRPr lang="ru-RU"/>
        </a:p>
      </dgm:t>
    </dgm:pt>
    <dgm:pt modelId="{1AD57B8A-D90F-4791-BF18-6CF488DF0997}" type="pres">
      <dgm:prSet presAssocID="{542B36C3-3A2B-4558-858D-9099A1FCD0D2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05351F3C-58A1-4A0C-B545-56A88A40D81E}" type="pres">
      <dgm:prSet presAssocID="{C891E52D-F7A3-47AE-98F1-78EDE8A046AD}" presName="node" presStyleLbl="node1" presStyleIdx="9" presStyleCnt="10" custScaleX="147575" custScaleY="126061" custRadScaleRad="89389" custRadScaleInc="47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540693-9317-4E1C-9CC1-81442B2C4525}" type="presOf" srcId="{C19DEB5C-623E-43B2-99CA-DD00E0651DB8}" destId="{373DEC64-3C1A-42EB-9152-15FBD3283090}" srcOrd="0" destOrd="0" presId="urn:microsoft.com/office/officeart/2005/8/layout/radial1"/>
    <dgm:cxn modelId="{76BF9EB1-3DBE-4F3B-BDAB-36E7F2B89636}" srcId="{423F51F4-65A7-4526-BD6E-18DAAD847EED}" destId="{058FC115-9144-4980-913F-F594954767C3}" srcOrd="5" destOrd="0" parTransId="{AF926EB7-ECB6-4669-B021-C3CC9D6DCFD1}" sibTransId="{B2347D15-D0F3-43CD-BC38-79B80E43B4CA}"/>
    <dgm:cxn modelId="{CBBAAA32-2BAC-488A-B5BE-22581FC48C96}" type="presOf" srcId="{4ED0B1FB-8E9E-46DA-90A6-BB47F5D6374A}" destId="{E266F6B9-9E96-4BFA-A2B1-504A0A86082D}" srcOrd="1" destOrd="0" presId="urn:microsoft.com/office/officeart/2005/8/layout/radial1"/>
    <dgm:cxn modelId="{52176B16-E7C2-405D-BF2C-D11FB5CA7CE7}" type="presOf" srcId="{CA0ABA6C-56B7-432A-AA0B-634EE17B6AC9}" destId="{3A82784D-5F7F-4633-ABFC-73E03497BAFF}" srcOrd="0" destOrd="0" presId="urn:microsoft.com/office/officeart/2005/8/layout/radial1"/>
    <dgm:cxn modelId="{945B3DDF-2CFE-4D65-BDE2-0FCC56E8981E}" type="presOf" srcId="{EC7B197B-1604-46E4-BF3D-107F73E9FA7F}" destId="{367C0EAE-753B-4B0F-8D58-92C49A41F5E8}" srcOrd="0" destOrd="0" presId="urn:microsoft.com/office/officeart/2005/8/layout/radial1"/>
    <dgm:cxn modelId="{54382202-F374-42A1-AF41-3FC2A895931E}" type="presOf" srcId="{62E96A0B-8DCD-45FE-ACC5-A4BDADAB44EA}" destId="{DDBDCAD1-35FE-471C-9635-4A45E0E0D8B7}" srcOrd="1" destOrd="0" presId="urn:microsoft.com/office/officeart/2005/8/layout/radial1"/>
    <dgm:cxn modelId="{38DDF3F7-7445-4431-9B0A-E3F48CB77A41}" type="presOf" srcId="{B5B65BED-F660-4E56-B2C9-99613ED53182}" destId="{19ED9FE1-9BC7-4619-B997-7B6B8C0BD098}" srcOrd="0" destOrd="0" presId="urn:microsoft.com/office/officeart/2005/8/layout/radial1"/>
    <dgm:cxn modelId="{D6E2BBD4-3206-4F2A-907C-CE490D4DF90D}" type="presOf" srcId="{187F2FF0-1D4C-46D4-8FB8-C38D8D56EC60}" destId="{342F56CA-0435-413D-9736-9F01C84C80D8}" srcOrd="0" destOrd="0" presId="urn:microsoft.com/office/officeart/2005/8/layout/radial1"/>
    <dgm:cxn modelId="{60C97077-C782-44CC-A7F9-BE4846FFDC37}" type="presOf" srcId="{26FAB225-9710-4587-B64D-F100F19B8063}" destId="{646DFB21-FBFE-47BD-8612-B585268EC73C}" srcOrd="1" destOrd="0" presId="urn:microsoft.com/office/officeart/2005/8/layout/radial1"/>
    <dgm:cxn modelId="{39BBC0A8-349D-48B8-A819-7A47F194CF57}" srcId="{423F51F4-65A7-4526-BD6E-18DAAD847EED}" destId="{E0E3EFA4-307B-4AEA-9469-05DA9E617D94}" srcOrd="6" destOrd="0" parTransId="{B9256CA8-432A-49B9-9F1E-464D8F949ECE}" sibTransId="{B209CB10-2F18-4D9B-9C8A-B24A8CD18D35}"/>
    <dgm:cxn modelId="{FEEEBD67-7738-4418-8446-6541CB29F961}" srcId="{423F51F4-65A7-4526-BD6E-18DAAD847EED}" destId="{EC7B197B-1604-46E4-BF3D-107F73E9FA7F}" srcOrd="1" destOrd="0" parTransId="{4ED0B1FB-8E9E-46DA-90A6-BB47F5D6374A}" sibTransId="{BF3272B0-D1E3-4500-B213-AF586A8D7792}"/>
    <dgm:cxn modelId="{15F271B3-E31A-4156-AB13-F98AD50ABEB9}" srcId="{423F51F4-65A7-4526-BD6E-18DAAD847EED}" destId="{1DC5E6C9-2444-4F8D-83C8-2192936F2E49}" srcOrd="7" destOrd="0" parTransId="{8EB19886-6351-43AC-B900-5F4A95BE5B90}" sibTransId="{4B75702F-D386-45F9-8733-372362A7A131}"/>
    <dgm:cxn modelId="{5DA229EF-2BE2-4383-B179-29AD81E668A4}" srcId="{423F51F4-65A7-4526-BD6E-18DAAD847EED}" destId="{B5B65BED-F660-4E56-B2C9-99613ED53182}" srcOrd="0" destOrd="0" parTransId="{439D9E6A-338B-4A9F-846A-2020F0F4C09F}" sibTransId="{02BE8305-80BE-4B62-9B23-717BAA7E9615}"/>
    <dgm:cxn modelId="{92CD8B09-1D11-4465-A04F-D3C72F837953}" type="presOf" srcId="{423F51F4-65A7-4526-BD6E-18DAAD847EED}" destId="{7124C9DE-011E-47CD-B9F6-4F4369DBFA7F}" srcOrd="0" destOrd="0" presId="urn:microsoft.com/office/officeart/2005/8/layout/radial1"/>
    <dgm:cxn modelId="{6A27E639-4CFA-4DF4-81D2-62998689D4CE}" type="presOf" srcId="{8EB19886-6351-43AC-B900-5F4A95BE5B90}" destId="{3B3BA4B8-B998-4EC2-9ABF-F72FBB4BB393}" srcOrd="1" destOrd="0" presId="urn:microsoft.com/office/officeart/2005/8/layout/radial1"/>
    <dgm:cxn modelId="{BBC8A5A1-27C3-4D69-BAFA-9FD0DBE0741F}" srcId="{423F51F4-65A7-4526-BD6E-18DAAD847EED}" destId="{187F2FF0-1D4C-46D4-8FB8-C38D8D56EC60}" srcOrd="2" destOrd="0" parTransId="{C19DEB5C-623E-43B2-99CA-DD00E0651DB8}" sibTransId="{71466ACA-7E09-4D3F-89BD-80EB212D1DEF}"/>
    <dgm:cxn modelId="{AE027854-468E-4FC0-BACF-8A2758E6EF1A}" srcId="{423F51F4-65A7-4526-BD6E-18DAAD847EED}" destId="{C891E52D-F7A3-47AE-98F1-78EDE8A046AD}" srcOrd="9" destOrd="0" parTransId="{542B36C3-3A2B-4558-858D-9099A1FCD0D2}" sibTransId="{B327FEA1-9F95-49EF-AEBF-89D5289CE07D}"/>
    <dgm:cxn modelId="{8819ED8E-42CD-479B-A33D-912612D7517F}" srcId="{423F51F4-65A7-4526-BD6E-18DAAD847EED}" destId="{22007D93-8482-48E0-B6DD-005F09BBDD83}" srcOrd="8" destOrd="0" parTransId="{26FAB225-9710-4587-B64D-F100F19B8063}" sibTransId="{C58BEBAC-41C1-4967-9A1F-56C4C3716D6E}"/>
    <dgm:cxn modelId="{7DF19745-AC9D-49A2-9A94-5FA7BF92A531}" type="presOf" srcId="{8EB19886-6351-43AC-B900-5F4A95BE5B90}" destId="{BE32A7CB-1A68-4225-869E-611CA9467823}" srcOrd="0" destOrd="0" presId="urn:microsoft.com/office/officeart/2005/8/layout/radial1"/>
    <dgm:cxn modelId="{D5D9F22C-743B-483E-9D92-1FFB0378415A}" type="presOf" srcId="{BD08B29D-6544-49E0-88DA-CC083B8A2C41}" destId="{8B1C6DC6-54FE-4965-99E1-AA9748C6BC64}" srcOrd="0" destOrd="0" presId="urn:microsoft.com/office/officeart/2005/8/layout/radial1"/>
    <dgm:cxn modelId="{55223079-E2B2-4F5D-8CF3-3E73E66A76E6}" type="presOf" srcId="{B9256CA8-432A-49B9-9F1E-464D8F949ECE}" destId="{19A932A8-D0F8-46D0-8F98-A1B5DA77B0D7}" srcOrd="1" destOrd="0" presId="urn:microsoft.com/office/officeart/2005/8/layout/radial1"/>
    <dgm:cxn modelId="{400E857C-97EA-463E-85CF-A0078CAD28C6}" type="presOf" srcId="{C891E52D-F7A3-47AE-98F1-78EDE8A046AD}" destId="{05351F3C-58A1-4A0C-B545-56A88A40D81E}" srcOrd="0" destOrd="0" presId="urn:microsoft.com/office/officeart/2005/8/layout/radial1"/>
    <dgm:cxn modelId="{0D5BDCAC-2AEF-4A2B-8B8A-B45C1468EAC8}" type="presOf" srcId="{439D9E6A-338B-4A9F-846A-2020F0F4C09F}" destId="{43559EC7-E318-4D23-A347-1B02022249E8}" srcOrd="1" destOrd="0" presId="urn:microsoft.com/office/officeart/2005/8/layout/radial1"/>
    <dgm:cxn modelId="{1062BEBC-D51A-4C0F-9235-3047D7F99DC6}" type="presOf" srcId="{22007D93-8482-48E0-B6DD-005F09BBDD83}" destId="{369450C4-08BE-423A-BC61-7D6C6DA2FD1C}" srcOrd="0" destOrd="0" presId="urn:microsoft.com/office/officeart/2005/8/layout/radial1"/>
    <dgm:cxn modelId="{819C56CF-0D1B-415E-94CE-F56FDB6A1924}" srcId="{BD08B29D-6544-49E0-88DA-CC083B8A2C41}" destId="{423F51F4-65A7-4526-BD6E-18DAAD847EED}" srcOrd="0" destOrd="0" parTransId="{0E3C64A5-288F-4599-B95A-BB489769265D}" sibTransId="{4EF1A03D-76BA-491E-972F-D0617ACC018E}"/>
    <dgm:cxn modelId="{92EBD97D-335A-4344-BA6E-D672E3FFDFEA}" type="presOf" srcId="{1DC5E6C9-2444-4F8D-83C8-2192936F2E49}" destId="{DAD0EDB5-418A-41E6-8E9C-36E4EAA87B44}" srcOrd="0" destOrd="0" presId="urn:microsoft.com/office/officeart/2005/8/layout/radial1"/>
    <dgm:cxn modelId="{AF3D3291-A5A4-461C-99DA-F7CEDF891BDE}" type="presOf" srcId="{26FAB225-9710-4587-B64D-F100F19B8063}" destId="{AABC457A-F98F-4243-B577-7643D6309F34}" srcOrd="0" destOrd="0" presId="urn:microsoft.com/office/officeart/2005/8/layout/radial1"/>
    <dgm:cxn modelId="{D9981158-47E7-4120-950F-3A505C1E7CDE}" type="presOf" srcId="{552F85C7-3D41-4483-9EED-70243B370267}" destId="{176D8C01-56AC-417F-9118-8709EB8FBBC7}" srcOrd="0" destOrd="0" presId="urn:microsoft.com/office/officeart/2005/8/layout/radial1"/>
    <dgm:cxn modelId="{30E7C1C6-D02F-44C2-ABC2-F5DFC1D674B9}" type="presOf" srcId="{AF926EB7-ECB6-4669-B021-C3CC9D6DCFD1}" destId="{B09E82C7-1945-48FF-9CF5-CDB4775548FA}" srcOrd="0" destOrd="0" presId="urn:microsoft.com/office/officeart/2005/8/layout/radial1"/>
    <dgm:cxn modelId="{AFE0A99C-C353-471F-9AD4-691E29E2C05F}" type="presOf" srcId="{96354909-2486-41F1-A81A-133E44E91BB5}" destId="{F2B8720B-A8B4-475A-BB63-99EE94734DC2}" srcOrd="0" destOrd="0" presId="urn:microsoft.com/office/officeart/2005/8/layout/radial1"/>
    <dgm:cxn modelId="{177DC070-0679-4205-816F-8ED505594258}" type="presOf" srcId="{62E96A0B-8DCD-45FE-ACC5-A4BDADAB44EA}" destId="{F5143027-B289-4731-830C-0DB56C6D91E3}" srcOrd="0" destOrd="0" presId="urn:microsoft.com/office/officeart/2005/8/layout/radial1"/>
    <dgm:cxn modelId="{7A4B8771-1A3E-4CBA-B524-37331608AF3C}" type="presOf" srcId="{552F85C7-3D41-4483-9EED-70243B370267}" destId="{83853E59-40EC-41F3-8D74-BDCCA909049E}" srcOrd="1" destOrd="0" presId="urn:microsoft.com/office/officeart/2005/8/layout/radial1"/>
    <dgm:cxn modelId="{36AB4D10-5B78-443C-97B8-8D9460BBB8BF}" type="presOf" srcId="{AF926EB7-ECB6-4669-B021-C3CC9D6DCFD1}" destId="{83319442-4595-4830-BAD9-BAD7BE488558}" srcOrd="1" destOrd="0" presId="urn:microsoft.com/office/officeart/2005/8/layout/radial1"/>
    <dgm:cxn modelId="{0641B756-7ED4-4EFE-9CE3-E357EF6A2BA4}" type="presOf" srcId="{542B36C3-3A2B-4558-858D-9099A1FCD0D2}" destId="{1AD57B8A-D90F-4791-BF18-6CF488DF0997}" srcOrd="1" destOrd="0" presId="urn:microsoft.com/office/officeart/2005/8/layout/radial1"/>
    <dgm:cxn modelId="{56D7D4B1-2870-4019-B005-BD1188420B93}" type="presOf" srcId="{4ED0B1FB-8E9E-46DA-90A6-BB47F5D6374A}" destId="{D44AE562-71D2-47D7-876E-9193FF6DFA3B}" srcOrd="0" destOrd="0" presId="urn:microsoft.com/office/officeart/2005/8/layout/radial1"/>
    <dgm:cxn modelId="{E5C26E0C-F50B-4EB7-847D-C0EE4EB40630}" type="presOf" srcId="{058FC115-9144-4980-913F-F594954767C3}" destId="{A6A7956F-B202-4624-AC9B-473FB760A055}" srcOrd="0" destOrd="0" presId="urn:microsoft.com/office/officeart/2005/8/layout/radial1"/>
    <dgm:cxn modelId="{4F0FC2C7-113D-4DA3-82D9-0555B8C2475E}" srcId="{423F51F4-65A7-4526-BD6E-18DAAD847EED}" destId="{96354909-2486-41F1-A81A-133E44E91BB5}" srcOrd="4" destOrd="0" parTransId="{62E96A0B-8DCD-45FE-ACC5-A4BDADAB44EA}" sibTransId="{4FBC99AF-6F0E-4119-B658-AB92A125FB7C}"/>
    <dgm:cxn modelId="{953160DA-979A-496F-A772-210B9AE4308D}" type="presOf" srcId="{439D9E6A-338B-4A9F-846A-2020F0F4C09F}" destId="{C795DA1E-82CD-4791-9298-B524DC647386}" srcOrd="0" destOrd="0" presId="urn:microsoft.com/office/officeart/2005/8/layout/radial1"/>
    <dgm:cxn modelId="{0C46B9F5-7105-47C3-8FD2-02ED970D5954}" type="presOf" srcId="{542B36C3-3A2B-4558-858D-9099A1FCD0D2}" destId="{B2075AF6-8C9D-48BB-A04B-C75BF62A289A}" srcOrd="0" destOrd="0" presId="urn:microsoft.com/office/officeart/2005/8/layout/radial1"/>
    <dgm:cxn modelId="{CFFFEA6D-27B7-409C-9DC4-9BAF197A9248}" srcId="{423F51F4-65A7-4526-BD6E-18DAAD847EED}" destId="{CA0ABA6C-56B7-432A-AA0B-634EE17B6AC9}" srcOrd="3" destOrd="0" parTransId="{552F85C7-3D41-4483-9EED-70243B370267}" sibTransId="{09F9D33B-3CC0-4BDF-9A8B-55D5780EE22E}"/>
    <dgm:cxn modelId="{5B82FBC3-6CB6-4CE4-A6B1-D0BFD0E2354B}" type="presOf" srcId="{C19DEB5C-623E-43B2-99CA-DD00E0651DB8}" destId="{A7419127-B73C-41AB-990D-B8EE5401721F}" srcOrd="1" destOrd="0" presId="urn:microsoft.com/office/officeart/2005/8/layout/radial1"/>
    <dgm:cxn modelId="{3206B886-9EC9-4A3B-819E-9F46577763FE}" type="presOf" srcId="{E0E3EFA4-307B-4AEA-9469-05DA9E617D94}" destId="{55D4D618-4E1C-4BA7-BB0C-878E8F0D9AE0}" srcOrd="0" destOrd="0" presId="urn:microsoft.com/office/officeart/2005/8/layout/radial1"/>
    <dgm:cxn modelId="{ECBC6E93-4607-4F48-9944-F7A9A2E1A1B3}" type="presOf" srcId="{B9256CA8-432A-49B9-9F1E-464D8F949ECE}" destId="{95FCA1FF-FC55-4D42-8FCC-C35B51E84BC8}" srcOrd="0" destOrd="0" presId="urn:microsoft.com/office/officeart/2005/8/layout/radial1"/>
    <dgm:cxn modelId="{AC958734-BB2E-4091-B696-8CCF0320AF74}" type="presParOf" srcId="{8B1C6DC6-54FE-4965-99E1-AA9748C6BC64}" destId="{7124C9DE-011E-47CD-B9F6-4F4369DBFA7F}" srcOrd="0" destOrd="0" presId="urn:microsoft.com/office/officeart/2005/8/layout/radial1"/>
    <dgm:cxn modelId="{33D5F470-7971-4DF3-865F-913AA58E93D2}" type="presParOf" srcId="{8B1C6DC6-54FE-4965-99E1-AA9748C6BC64}" destId="{C795DA1E-82CD-4791-9298-B524DC647386}" srcOrd="1" destOrd="0" presId="urn:microsoft.com/office/officeart/2005/8/layout/radial1"/>
    <dgm:cxn modelId="{1451D4A2-6089-4E2E-83CB-03DF0AFC8CAF}" type="presParOf" srcId="{C795DA1E-82CD-4791-9298-B524DC647386}" destId="{43559EC7-E318-4D23-A347-1B02022249E8}" srcOrd="0" destOrd="0" presId="urn:microsoft.com/office/officeart/2005/8/layout/radial1"/>
    <dgm:cxn modelId="{1BBE50E2-5356-4EE3-A809-50CD60FFF99F}" type="presParOf" srcId="{8B1C6DC6-54FE-4965-99E1-AA9748C6BC64}" destId="{19ED9FE1-9BC7-4619-B997-7B6B8C0BD098}" srcOrd="2" destOrd="0" presId="urn:microsoft.com/office/officeart/2005/8/layout/radial1"/>
    <dgm:cxn modelId="{2395DF67-26C2-428B-9E62-3DFC9EA64419}" type="presParOf" srcId="{8B1C6DC6-54FE-4965-99E1-AA9748C6BC64}" destId="{D44AE562-71D2-47D7-876E-9193FF6DFA3B}" srcOrd="3" destOrd="0" presId="urn:microsoft.com/office/officeart/2005/8/layout/radial1"/>
    <dgm:cxn modelId="{98F0C218-77C0-435A-8BB2-23BFC5721360}" type="presParOf" srcId="{D44AE562-71D2-47D7-876E-9193FF6DFA3B}" destId="{E266F6B9-9E96-4BFA-A2B1-504A0A86082D}" srcOrd="0" destOrd="0" presId="urn:microsoft.com/office/officeart/2005/8/layout/radial1"/>
    <dgm:cxn modelId="{83839404-3756-4067-9261-D3D7AA8E8B6A}" type="presParOf" srcId="{8B1C6DC6-54FE-4965-99E1-AA9748C6BC64}" destId="{367C0EAE-753B-4B0F-8D58-92C49A41F5E8}" srcOrd="4" destOrd="0" presId="urn:microsoft.com/office/officeart/2005/8/layout/radial1"/>
    <dgm:cxn modelId="{53F0CDE9-C07A-487A-AF5B-C90B4E1B5C01}" type="presParOf" srcId="{8B1C6DC6-54FE-4965-99E1-AA9748C6BC64}" destId="{373DEC64-3C1A-42EB-9152-15FBD3283090}" srcOrd="5" destOrd="0" presId="urn:microsoft.com/office/officeart/2005/8/layout/radial1"/>
    <dgm:cxn modelId="{B2196432-1347-4EE4-A926-7F58B60AA343}" type="presParOf" srcId="{373DEC64-3C1A-42EB-9152-15FBD3283090}" destId="{A7419127-B73C-41AB-990D-B8EE5401721F}" srcOrd="0" destOrd="0" presId="urn:microsoft.com/office/officeart/2005/8/layout/radial1"/>
    <dgm:cxn modelId="{A905D60C-EA9C-4EC6-9D95-5A76EC71D550}" type="presParOf" srcId="{8B1C6DC6-54FE-4965-99E1-AA9748C6BC64}" destId="{342F56CA-0435-413D-9736-9F01C84C80D8}" srcOrd="6" destOrd="0" presId="urn:microsoft.com/office/officeart/2005/8/layout/radial1"/>
    <dgm:cxn modelId="{7A3CD8A5-05A0-43F4-AAFE-D16132AD5C42}" type="presParOf" srcId="{8B1C6DC6-54FE-4965-99E1-AA9748C6BC64}" destId="{176D8C01-56AC-417F-9118-8709EB8FBBC7}" srcOrd="7" destOrd="0" presId="urn:microsoft.com/office/officeart/2005/8/layout/radial1"/>
    <dgm:cxn modelId="{338F1CE0-1DC1-4DEF-B8C9-68A54218E9F2}" type="presParOf" srcId="{176D8C01-56AC-417F-9118-8709EB8FBBC7}" destId="{83853E59-40EC-41F3-8D74-BDCCA909049E}" srcOrd="0" destOrd="0" presId="urn:microsoft.com/office/officeart/2005/8/layout/radial1"/>
    <dgm:cxn modelId="{37DF8ACE-E649-4B8F-BA66-36C947A00264}" type="presParOf" srcId="{8B1C6DC6-54FE-4965-99E1-AA9748C6BC64}" destId="{3A82784D-5F7F-4633-ABFC-73E03497BAFF}" srcOrd="8" destOrd="0" presId="urn:microsoft.com/office/officeart/2005/8/layout/radial1"/>
    <dgm:cxn modelId="{2912857F-1B16-4A8F-9151-DFBF865E144B}" type="presParOf" srcId="{8B1C6DC6-54FE-4965-99E1-AA9748C6BC64}" destId="{F5143027-B289-4731-830C-0DB56C6D91E3}" srcOrd="9" destOrd="0" presId="urn:microsoft.com/office/officeart/2005/8/layout/radial1"/>
    <dgm:cxn modelId="{2B364831-A5F5-4770-B048-04F97C49FF22}" type="presParOf" srcId="{F5143027-B289-4731-830C-0DB56C6D91E3}" destId="{DDBDCAD1-35FE-471C-9635-4A45E0E0D8B7}" srcOrd="0" destOrd="0" presId="urn:microsoft.com/office/officeart/2005/8/layout/radial1"/>
    <dgm:cxn modelId="{7834B288-CA8D-4591-88FF-4FDE1619FAFB}" type="presParOf" srcId="{8B1C6DC6-54FE-4965-99E1-AA9748C6BC64}" destId="{F2B8720B-A8B4-475A-BB63-99EE94734DC2}" srcOrd="10" destOrd="0" presId="urn:microsoft.com/office/officeart/2005/8/layout/radial1"/>
    <dgm:cxn modelId="{92495219-17DA-43DB-8457-DA198C4DFE19}" type="presParOf" srcId="{8B1C6DC6-54FE-4965-99E1-AA9748C6BC64}" destId="{B09E82C7-1945-48FF-9CF5-CDB4775548FA}" srcOrd="11" destOrd="0" presId="urn:microsoft.com/office/officeart/2005/8/layout/radial1"/>
    <dgm:cxn modelId="{B1CBC8A2-5723-469C-965A-579820574460}" type="presParOf" srcId="{B09E82C7-1945-48FF-9CF5-CDB4775548FA}" destId="{83319442-4595-4830-BAD9-BAD7BE488558}" srcOrd="0" destOrd="0" presId="urn:microsoft.com/office/officeart/2005/8/layout/radial1"/>
    <dgm:cxn modelId="{6C87931E-CDA0-456C-893C-7517F3AE08DA}" type="presParOf" srcId="{8B1C6DC6-54FE-4965-99E1-AA9748C6BC64}" destId="{A6A7956F-B202-4624-AC9B-473FB760A055}" srcOrd="12" destOrd="0" presId="urn:microsoft.com/office/officeart/2005/8/layout/radial1"/>
    <dgm:cxn modelId="{68166054-46D3-4253-8718-41D3B8E7B8B3}" type="presParOf" srcId="{8B1C6DC6-54FE-4965-99E1-AA9748C6BC64}" destId="{95FCA1FF-FC55-4D42-8FCC-C35B51E84BC8}" srcOrd="13" destOrd="0" presId="urn:microsoft.com/office/officeart/2005/8/layout/radial1"/>
    <dgm:cxn modelId="{9E96F6D8-B1B7-4D9C-B5F5-5174DF8E7729}" type="presParOf" srcId="{95FCA1FF-FC55-4D42-8FCC-C35B51E84BC8}" destId="{19A932A8-D0F8-46D0-8F98-A1B5DA77B0D7}" srcOrd="0" destOrd="0" presId="urn:microsoft.com/office/officeart/2005/8/layout/radial1"/>
    <dgm:cxn modelId="{29D96391-0594-4AD3-B78D-DC6CDD547B0F}" type="presParOf" srcId="{8B1C6DC6-54FE-4965-99E1-AA9748C6BC64}" destId="{55D4D618-4E1C-4BA7-BB0C-878E8F0D9AE0}" srcOrd="14" destOrd="0" presId="urn:microsoft.com/office/officeart/2005/8/layout/radial1"/>
    <dgm:cxn modelId="{6D333494-EE1E-4938-930C-50749548AF3B}" type="presParOf" srcId="{8B1C6DC6-54FE-4965-99E1-AA9748C6BC64}" destId="{BE32A7CB-1A68-4225-869E-611CA9467823}" srcOrd="15" destOrd="0" presId="urn:microsoft.com/office/officeart/2005/8/layout/radial1"/>
    <dgm:cxn modelId="{F4511434-01D7-49C6-964F-7CF6F4378CE1}" type="presParOf" srcId="{BE32A7CB-1A68-4225-869E-611CA9467823}" destId="{3B3BA4B8-B998-4EC2-9ABF-F72FBB4BB393}" srcOrd="0" destOrd="0" presId="urn:microsoft.com/office/officeart/2005/8/layout/radial1"/>
    <dgm:cxn modelId="{E8E31C7C-E490-456F-AED2-38BEADA8E38E}" type="presParOf" srcId="{8B1C6DC6-54FE-4965-99E1-AA9748C6BC64}" destId="{DAD0EDB5-418A-41E6-8E9C-36E4EAA87B44}" srcOrd="16" destOrd="0" presId="urn:microsoft.com/office/officeart/2005/8/layout/radial1"/>
    <dgm:cxn modelId="{28DC9B96-E84D-428E-B360-25FD3372418D}" type="presParOf" srcId="{8B1C6DC6-54FE-4965-99E1-AA9748C6BC64}" destId="{AABC457A-F98F-4243-B577-7643D6309F34}" srcOrd="17" destOrd="0" presId="urn:microsoft.com/office/officeart/2005/8/layout/radial1"/>
    <dgm:cxn modelId="{2F5F6E96-FA9C-4D95-B89E-5C55EB546F9C}" type="presParOf" srcId="{AABC457A-F98F-4243-B577-7643D6309F34}" destId="{646DFB21-FBFE-47BD-8612-B585268EC73C}" srcOrd="0" destOrd="0" presId="urn:microsoft.com/office/officeart/2005/8/layout/radial1"/>
    <dgm:cxn modelId="{0FBC2149-1655-4B28-9D78-99864E2AD3A2}" type="presParOf" srcId="{8B1C6DC6-54FE-4965-99E1-AA9748C6BC64}" destId="{369450C4-08BE-423A-BC61-7D6C6DA2FD1C}" srcOrd="18" destOrd="0" presId="urn:microsoft.com/office/officeart/2005/8/layout/radial1"/>
    <dgm:cxn modelId="{56DDFEA1-23F4-4AD8-977F-85D5F917A146}" type="presParOf" srcId="{8B1C6DC6-54FE-4965-99E1-AA9748C6BC64}" destId="{B2075AF6-8C9D-48BB-A04B-C75BF62A289A}" srcOrd="19" destOrd="0" presId="urn:microsoft.com/office/officeart/2005/8/layout/radial1"/>
    <dgm:cxn modelId="{C6D14131-89EC-43F6-9B95-948B913791FC}" type="presParOf" srcId="{B2075AF6-8C9D-48BB-A04B-C75BF62A289A}" destId="{1AD57B8A-D90F-4791-BF18-6CF488DF0997}" srcOrd="0" destOrd="0" presId="urn:microsoft.com/office/officeart/2005/8/layout/radial1"/>
    <dgm:cxn modelId="{492383A4-C482-430E-AB39-7FAC0BD598D0}" type="presParOf" srcId="{8B1C6DC6-54FE-4965-99E1-AA9748C6BC64}" destId="{05351F3C-58A1-4A0C-B545-56A88A40D81E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557537-74C6-4686-911A-BF61FE600D63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2BDC5848-E748-4C24-8793-D3254B7A2924}">
      <dgm:prSet phldrT="[Текст]" custT="1"/>
      <dgm:spPr/>
      <dgm:t>
        <a:bodyPr/>
        <a:lstStyle/>
        <a:p>
          <a:pPr algn="ctr"/>
          <a:r>
            <a:rPr lang="ru-RU" sz="1800" dirty="0" smtClean="0"/>
            <a:t>Всего ПАО занимают площадь </a:t>
          </a:r>
          <a:r>
            <a:rPr lang="ru-RU" sz="1800" dirty="0" smtClean="0">
              <a:solidFill>
                <a:schemeClr val="bg1"/>
              </a:solidFill>
            </a:rPr>
            <a:t>21971</a:t>
          </a:r>
          <a:r>
            <a:rPr lang="ru-RU" sz="1800" dirty="0" smtClean="0"/>
            <a:t> </a:t>
          </a:r>
          <a:r>
            <a:rPr lang="ru-RU" sz="1800" dirty="0" err="1" smtClean="0"/>
            <a:t>кв.м</a:t>
          </a:r>
          <a:r>
            <a:rPr lang="ru-RU" sz="1800" dirty="0" smtClean="0"/>
            <a:t>. Из них капитальному ремонту подлежат  </a:t>
          </a:r>
          <a:r>
            <a:rPr lang="ru-RU" sz="1800" dirty="0" smtClean="0">
              <a:solidFill>
                <a:schemeClr val="bg1"/>
              </a:solidFill>
            </a:rPr>
            <a:t>6231</a:t>
          </a:r>
          <a:r>
            <a:rPr lang="ru-RU" sz="1800" dirty="0" smtClean="0">
              <a:solidFill>
                <a:schemeClr val="accent3"/>
              </a:solidFill>
            </a:rPr>
            <a:t> </a:t>
          </a:r>
          <a:r>
            <a:rPr lang="ru-RU" sz="1800" dirty="0" err="1" smtClean="0"/>
            <a:t>кв.м</a:t>
          </a:r>
          <a:r>
            <a:rPr lang="ru-RU" sz="1800" dirty="0" smtClean="0"/>
            <a:t>. (28,4%); а текущему ремонту – 4307 </a:t>
          </a:r>
          <a:r>
            <a:rPr lang="ru-RU" sz="1800" dirty="0" err="1" smtClean="0"/>
            <a:t>кв.м</a:t>
          </a:r>
          <a:r>
            <a:rPr lang="ru-RU" sz="1800" dirty="0" smtClean="0"/>
            <a:t>. (19,6%). </a:t>
          </a:r>
          <a:endParaRPr lang="ru-RU" sz="1800" dirty="0"/>
        </a:p>
      </dgm:t>
    </dgm:pt>
    <dgm:pt modelId="{16D5DCA5-C143-4ED4-A63B-77BC48D04461}" type="parTrans" cxnId="{70E5C6FA-DB04-4344-B69C-2ADEC55AA084}">
      <dgm:prSet/>
      <dgm:spPr/>
      <dgm:t>
        <a:bodyPr/>
        <a:lstStyle/>
        <a:p>
          <a:endParaRPr lang="ru-RU"/>
        </a:p>
      </dgm:t>
    </dgm:pt>
    <dgm:pt modelId="{4F2BE851-4373-46E9-997C-B5D1BADCE689}" type="sibTrans" cxnId="{70E5C6FA-DB04-4344-B69C-2ADEC55AA084}">
      <dgm:prSet/>
      <dgm:spPr/>
      <dgm:t>
        <a:bodyPr/>
        <a:lstStyle/>
        <a:p>
          <a:endParaRPr lang="ru-RU"/>
        </a:p>
      </dgm:t>
    </dgm:pt>
    <dgm:pt modelId="{C07A48D6-A953-406F-B651-98AF52D98EA9}">
      <dgm:prSet/>
      <dgm:spPr/>
      <dgm:t>
        <a:bodyPr/>
        <a:lstStyle/>
        <a:p>
          <a:pPr algn="ctr"/>
          <a:r>
            <a:rPr lang="ru-RU" dirty="0" smtClean="0"/>
            <a:t>Всего в ПАО на начало 2013г. имелось 660 единиц лабораторной техники, из них 247 в изношенном состоянии (</a:t>
          </a:r>
          <a:r>
            <a:rPr lang="ru-RU" smtClean="0"/>
            <a:t>37,2%), около </a:t>
          </a:r>
          <a:r>
            <a:rPr lang="ru-RU" dirty="0" smtClean="0"/>
            <a:t>50% холодильных камер также в изношенном состоянии. К концу 2013г. и январе-феврале 2014г. ДЗМ поставлено 834 единицы лабораторного оборудования по программе модернизации на сумму 684 млн 492 тыс. рублей.</a:t>
          </a:r>
          <a:endParaRPr lang="ru-RU" dirty="0"/>
        </a:p>
      </dgm:t>
    </dgm:pt>
    <dgm:pt modelId="{0C5CD766-1C3C-49CB-BBDD-251E21AF7780}" type="parTrans" cxnId="{7C9A5DAF-0AC0-4E26-A77D-C5B961F296DD}">
      <dgm:prSet/>
      <dgm:spPr/>
      <dgm:t>
        <a:bodyPr/>
        <a:lstStyle/>
        <a:p>
          <a:endParaRPr lang="ru-RU"/>
        </a:p>
      </dgm:t>
    </dgm:pt>
    <dgm:pt modelId="{0DBAB2A2-402B-408B-9EA1-B63331DE87CC}" type="sibTrans" cxnId="{7C9A5DAF-0AC0-4E26-A77D-C5B961F296DD}">
      <dgm:prSet/>
      <dgm:spPr/>
      <dgm:t>
        <a:bodyPr/>
        <a:lstStyle/>
        <a:p>
          <a:endParaRPr lang="ru-RU"/>
        </a:p>
      </dgm:t>
    </dgm:pt>
    <dgm:pt modelId="{E3A0863C-D306-4A53-B187-64CB3D7DFC87}">
      <dgm:prSet phldrT="[Текст]"/>
      <dgm:spPr/>
      <dgm:t>
        <a:bodyPr/>
        <a:lstStyle/>
        <a:p>
          <a:pPr algn="ctr"/>
          <a:r>
            <a:rPr lang="ru-RU" dirty="0" smtClean="0"/>
            <a:t>За 2011-2012гг. выполнен капитальный ремонт в ГКБ №29, ГКБ №17, ГКБ №1, </a:t>
          </a:r>
          <a:r>
            <a:rPr lang="ru-RU" dirty="0" err="1" smtClean="0"/>
            <a:t>ОфтКБ</a:t>
          </a:r>
          <a:r>
            <a:rPr lang="ru-RU" dirty="0" smtClean="0"/>
            <a:t> и косметический ремонт в ГКБ №70. В 2012-2013гг. выполнен капитальный ремонт в патологоанатомических отделениях ГКБ №12, онкологическом клиническом диспансере №1, косметический ремонт в ГКБ №31 (ул. </a:t>
          </a:r>
          <a:r>
            <a:rPr lang="ru-RU" dirty="0" err="1" smtClean="0"/>
            <a:t>Цюрупы</a:t>
          </a:r>
          <a:r>
            <a:rPr lang="ru-RU" dirty="0" smtClean="0"/>
            <a:t>, 3), продолжается капитальный ремонт в </a:t>
          </a:r>
          <a:r>
            <a:rPr lang="ru-RU" dirty="0" err="1" smtClean="0"/>
            <a:t>ПсихКБ</a:t>
          </a:r>
          <a:r>
            <a:rPr lang="ru-RU" dirty="0" smtClean="0"/>
            <a:t> №4 и ГКБ №15.</a:t>
          </a:r>
          <a:endParaRPr lang="ru-RU" dirty="0"/>
        </a:p>
      </dgm:t>
    </dgm:pt>
    <dgm:pt modelId="{D82ECA3A-1B0A-4B2F-82E7-F08733C90759}" type="parTrans" cxnId="{82785627-1383-40B3-A04A-31664E6E3A8F}">
      <dgm:prSet/>
      <dgm:spPr/>
      <dgm:t>
        <a:bodyPr/>
        <a:lstStyle/>
        <a:p>
          <a:endParaRPr lang="ru-RU"/>
        </a:p>
      </dgm:t>
    </dgm:pt>
    <dgm:pt modelId="{B40CBA1E-DF1E-40A8-9FB6-DFEAE6343DB7}" type="sibTrans" cxnId="{82785627-1383-40B3-A04A-31664E6E3A8F}">
      <dgm:prSet/>
      <dgm:spPr/>
      <dgm:t>
        <a:bodyPr/>
        <a:lstStyle/>
        <a:p>
          <a:endParaRPr lang="ru-RU"/>
        </a:p>
      </dgm:t>
    </dgm:pt>
    <dgm:pt modelId="{B786C9C7-DEE3-4F7E-8C2E-9C44B793782F}">
      <dgm:prSet custT="1"/>
      <dgm:spPr/>
      <dgm:t>
        <a:bodyPr/>
        <a:lstStyle/>
        <a:p>
          <a:pPr algn="ctr"/>
          <a:r>
            <a:rPr lang="ru-RU" sz="1400" dirty="0" smtClean="0"/>
            <a:t>Сохранилось недостаточное оснащение компьютерами и единой компьютерной программой для </a:t>
          </a:r>
          <a:r>
            <a:rPr lang="ru-RU" sz="1400" dirty="0" err="1" smtClean="0"/>
            <a:t>аутопсийной</a:t>
          </a:r>
          <a:r>
            <a:rPr lang="ru-RU" sz="1400" dirty="0" smtClean="0"/>
            <a:t> и </a:t>
          </a:r>
          <a:r>
            <a:rPr lang="ru-RU" sz="1400" dirty="0" err="1" smtClean="0"/>
            <a:t>биопсийной</a:t>
          </a:r>
          <a:r>
            <a:rPr lang="ru-RU" sz="1400" dirty="0" smtClean="0"/>
            <a:t> работы.</a:t>
          </a:r>
          <a:endParaRPr lang="ru-RU" sz="1400" dirty="0"/>
        </a:p>
      </dgm:t>
    </dgm:pt>
    <dgm:pt modelId="{154DCA84-A9C0-4E5D-9DA5-1AC90351BC97}" type="parTrans" cxnId="{4B194B38-2261-43AE-B28D-A263E4D573D1}">
      <dgm:prSet/>
      <dgm:spPr/>
      <dgm:t>
        <a:bodyPr/>
        <a:lstStyle/>
        <a:p>
          <a:endParaRPr lang="ru-RU"/>
        </a:p>
      </dgm:t>
    </dgm:pt>
    <dgm:pt modelId="{5CB5ECE5-B0C0-4B4D-ACEB-4B23D99C7B32}" type="sibTrans" cxnId="{4B194B38-2261-43AE-B28D-A263E4D573D1}">
      <dgm:prSet/>
      <dgm:spPr/>
      <dgm:t>
        <a:bodyPr/>
        <a:lstStyle/>
        <a:p>
          <a:endParaRPr lang="ru-RU"/>
        </a:p>
      </dgm:t>
    </dgm:pt>
    <dgm:pt modelId="{839FB2F7-B3DE-4409-B20D-125A0142CE9C}" type="pres">
      <dgm:prSet presAssocID="{29557537-74C6-4686-911A-BF61FE600D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CA8A26-5A1E-4194-ABB4-3831518C2D67}" type="pres">
      <dgm:prSet presAssocID="{2BDC5848-E748-4C24-8793-D3254B7A2924}" presName="parentText" presStyleLbl="node1" presStyleIdx="0" presStyleCnt="4" custScaleY="115475" custLinFactY="-53328" custLinFactNeighborX="12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3C072-C903-46B6-B7FB-990E8692E1F7}" type="pres">
      <dgm:prSet presAssocID="{4F2BE851-4373-46E9-997C-B5D1BADCE689}" presName="spacer" presStyleCnt="0"/>
      <dgm:spPr/>
    </dgm:pt>
    <dgm:pt modelId="{12F3EB36-7E0E-4731-B0CA-B395B71FF9F8}" type="pres">
      <dgm:prSet presAssocID="{C07A48D6-A953-406F-B651-98AF52D98EA9}" presName="parentText" presStyleLbl="node1" presStyleIdx="1" presStyleCnt="4" custScaleY="143163" custLinFactY="213630" custLinFactNeighborX="1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0BAF6-FB05-41F5-B2ED-1F34EFDD8C3A}" type="pres">
      <dgm:prSet presAssocID="{0DBAB2A2-402B-408B-9EA1-B63331DE87CC}" presName="spacer" presStyleCnt="0"/>
      <dgm:spPr/>
    </dgm:pt>
    <dgm:pt modelId="{0367F4F7-D24B-4101-90F7-5D1BFD270BD3}" type="pres">
      <dgm:prSet presAssocID="{E3A0863C-D306-4A53-B187-64CB3D7DFC87}" presName="parentText" presStyleLbl="node1" presStyleIdx="2" presStyleCnt="4" custScaleY="229558" custLinFactY="-154323" custLinFactNeighborX="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5CAC-B7B1-4008-8595-44AFC972E397}" type="pres">
      <dgm:prSet presAssocID="{B40CBA1E-DF1E-40A8-9FB6-DFEAE6343DB7}" presName="spacer" presStyleCnt="0"/>
      <dgm:spPr/>
    </dgm:pt>
    <dgm:pt modelId="{5F8B5EFD-F9E0-4812-83C9-50F60CDB811A}" type="pres">
      <dgm:prSet presAssocID="{B786C9C7-DEE3-4F7E-8C2E-9C44B793782F}" presName="parentText" presStyleLbl="node1" presStyleIdx="3" presStyleCnt="4" custLinFactNeighborX="1" custLinFactNeighborY="-37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9A5DAF-0AC0-4E26-A77D-C5B961F296DD}" srcId="{29557537-74C6-4686-911A-BF61FE600D63}" destId="{C07A48D6-A953-406F-B651-98AF52D98EA9}" srcOrd="1" destOrd="0" parTransId="{0C5CD766-1C3C-49CB-BBDD-251E21AF7780}" sibTransId="{0DBAB2A2-402B-408B-9EA1-B63331DE87CC}"/>
    <dgm:cxn modelId="{70E5C6FA-DB04-4344-B69C-2ADEC55AA084}" srcId="{29557537-74C6-4686-911A-BF61FE600D63}" destId="{2BDC5848-E748-4C24-8793-D3254B7A2924}" srcOrd="0" destOrd="0" parTransId="{16D5DCA5-C143-4ED4-A63B-77BC48D04461}" sibTransId="{4F2BE851-4373-46E9-997C-B5D1BADCE689}"/>
    <dgm:cxn modelId="{621EE1AB-90A7-4341-B95A-1932C4815F6B}" type="presOf" srcId="{E3A0863C-D306-4A53-B187-64CB3D7DFC87}" destId="{0367F4F7-D24B-4101-90F7-5D1BFD270BD3}" srcOrd="0" destOrd="0" presId="urn:microsoft.com/office/officeart/2005/8/layout/vList2"/>
    <dgm:cxn modelId="{4B194B38-2261-43AE-B28D-A263E4D573D1}" srcId="{29557537-74C6-4686-911A-BF61FE600D63}" destId="{B786C9C7-DEE3-4F7E-8C2E-9C44B793782F}" srcOrd="3" destOrd="0" parTransId="{154DCA84-A9C0-4E5D-9DA5-1AC90351BC97}" sibTransId="{5CB5ECE5-B0C0-4B4D-ACEB-4B23D99C7B32}"/>
    <dgm:cxn modelId="{9D823CE4-2C57-4DDB-8A3E-417F71C982DD}" type="presOf" srcId="{B786C9C7-DEE3-4F7E-8C2E-9C44B793782F}" destId="{5F8B5EFD-F9E0-4812-83C9-50F60CDB811A}" srcOrd="0" destOrd="0" presId="urn:microsoft.com/office/officeart/2005/8/layout/vList2"/>
    <dgm:cxn modelId="{9725C2B9-629A-422B-94ED-E717261719F2}" type="presOf" srcId="{29557537-74C6-4686-911A-BF61FE600D63}" destId="{839FB2F7-B3DE-4409-B20D-125A0142CE9C}" srcOrd="0" destOrd="0" presId="urn:microsoft.com/office/officeart/2005/8/layout/vList2"/>
    <dgm:cxn modelId="{A0DAE931-E4E7-4122-8BB0-33C8AE63FD14}" type="presOf" srcId="{C07A48D6-A953-406F-B651-98AF52D98EA9}" destId="{12F3EB36-7E0E-4731-B0CA-B395B71FF9F8}" srcOrd="0" destOrd="0" presId="urn:microsoft.com/office/officeart/2005/8/layout/vList2"/>
    <dgm:cxn modelId="{82785627-1383-40B3-A04A-31664E6E3A8F}" srcId="{29557537-74C6-4686-911A-BF61FE600D63}" destId="{E3A0863C-D306-4A53-B187-64CB3D7DFC87}" srcOrd="2" destOrd="0" parTransId="{D82ECA3A-1B0A-4B2F-82E7-F08733C90759}" sibTransId="{B40CBA1E-DF1E-40A8-9FB6-DFEAE6343DB7}"/>
    <dgm:cxn modelId="{C4BAF5EE-B3A4-4EA6-BC10-7507F5255DEA}" type="presOf" srcId="{2BDC5848-E748-4C24-8793-D3254B7A2924}" destId="{89CA8A26-5A1E-4194-ABB4-3831518C2D67}" srcOrd="0" destOrd="0" presId="urn:microsoft.com/office/officeart/2005/8/layout/vList2"/>
    <dgm:cxn modelId="{773B82FC-33DE-439C-A21C-F6BD17D4E003}" type="presParOf" srcId="{839FB2F7-B3DE-4409-B20D-125A0142CE9C}" destId="{89CA8A26-5A1E-4194-ABB4-3831518C2D67}" srcOrd="0" destOrd="0" presId="urn:microsoft.com/office/officeart/2005/8/layout/vList2"/>
    <dgm:cxn modelId="{BD333055-C4D9-41A2-B23A-4D9CC4F40B7D}" type="presParOf" srcId="{839FB2F7-B3DE-4409-B20D-125A0142CE9C}" destId="{14F3C072-C903-46B6-B7FB-990E8692E1F7}" srcOrd="1" destOrd="0" presId="urn:microsoft.com/office/officeart/2005/8/layout/vList2"/>
    <dgm:cxn modelId="{432F29AF-92E5-466F-AAFF-593C77444BCC}" type="presParOf" srcId="{839FB2F7-B3DE-4409-B20D-125A0142CE9C}" destId="{12F3EB36-7E0E-4731-B0CA-B395B71FF9F8}" srcOrd="2" destOrd="0" presId="urn:microsoft.com/office/officeart/2005/8/layout/vList2"/>
    <dgm:cxn modelId="{149C6084-8A62-44B5-862A-4E333AD6D59A}" type="presParOf" srcId="{839FB2F7-B3DE-4409-B20D-125A0142CE9C}" destId="{C690BAF6-FB05-41F5-B2ED-1F34EFDD8C3A}" srcOrd="3" destOrd="0" presId="urn:microsoft.com/office/officeart/2005/8/layout/vList2"/>
    <dgm:cxn modelId="{75B19E82-CAE9-41EC-B193-B22448248B19}" type="presParOf" srcId="{839FB2F7-B3DE-4409-B20D-125A0142CE9C}" destId="{0367F4F7-D24B-4101-90F7-5D1BFD270BD3}" srcOrd="4" destOrd="0" presId="urn:microsoft.com/office/officeart/2005/8/layout/vList2"/>
    <dgm:cxn modelId="{5432A29F-8C6E-460E-8A8E-E3B68C23091A}" type="presParOf" srcId="{839FB2F7-B3DE-4409-B20D-125A0142CE9C}" destId="{B24D5CAC-B7B1-4008-8595-44AFC972E397}" srcOrd="5" destOrd="0" presId="urn:microsoft.com/office/officeart/2005/8/layout/vList2"/>
    <dgm:cxn modelId="{ABAF7C64-EB67-47FB-8977-CAB96796986A}" type="presParOf" srcId="{839FB2F7-B3DE-4409-B20D-125A0142CE9C}" destId="{5F8B5EFD-F9E0-4812-83C9-50F60CDB81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ACD7A9-CEB9-4DB4-B28F-0FB1DA4EB8DE}" type="doc">
      <dgm:prSet loTypeId="urn:microsoft.com/office/officeart/2005/8/layout/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3E467BE-2DDD-425B-9E6E-1BB28728C143}">
      <dgm:prSet phldrT="[Текст]" custT="1"/>
      <dgm:spPr/>
      <dgm:t>
        <a:bodyPr/>
        <a:lstStyle/>
        <a:p>
          <a:r>
            <a:rPr lang="ru-RU" sz="3200" dirty="0" smtClean="0"/>
            <a:t>Аутопсии – 43934 </a:t>
          </a:r>
        </a:p>
        <a:p>
          <a:r>
            <a:rPr lang="ru-RU" sz="3200" dirty="0" smtClean="0"/>
            <a:t>(25% от объема работы)</a:t>
          </a:r>
          <a:endParaRPr lang="ru-RU" sz="3200" dirty="0"/>
        </a:p>
      </dgm:t>
    </dgm:pt>
    <dgm:pt modelId="{55A1280C-515C-497E-BE89-0C73C57ABA0B}" type="parTrans" cxnId="{34BFFF92-4B1C-4691-902E-A5B5297EC21D}">
      <dgm:prSet/>
      <dgm:spPr/>
      <dgm:t>
        <a:bodyPr/>
        <a:lstStyle/>
        <a:p>
          <a:endParaRPr lang="ru-RU"/>
        </a:p>
      </dgm:t>
    </dgm:pt>
    <dgm:pt modelId="{1CF0AFCA-2E13-4B13-9109-8C2CF93E342C}" type="sibTrans" cxnId="{34BFFF92-4B1C-4691-902E-A5B5297EC21D}">
      <dgm:prSet/>
      <dgm:spPr/>
      <dgm:t>
        <a:bodyPr/>
        <a:lstStyle/>
        <a:p>
          <a:endParaRPr lang="ru-RU"/>
        </a:p>
      </dgm:t>
    </dgm:pt>
    <dgm:pt modelId="{CBE67911-3544-48A0-838E-15A1C1FDBDB6}">
      <dgm:prSet phldrT="[Текст]" custT="1"/>
      <dgm:spPr/>
      <dgm:t>
        <a:bodyPr/>
        <a:lstStyle/>
        <a:p>
          <a:r>
            <a:rPr lang="ru-RU" sz="3200" dirty="0" smtClean="0"/>
            <a:t>Прижизненная диагностика -  2580258 </a:t>
          </a:r>
        </a:p>
        <a:p>
          <a:r>
            <a:rPr lang="ru-RU" sz="3200" dirty="0" smtClean="0"/>
            <a:t>(75% от объема работы)</a:t>
          </a:r>
          <a:endParaRPr lang="ru-RU" sz="3200" dirty="0"/>
        </a:p>
      </dgm:t>
    </dgm:pt>
    <dgm:pt modelId="{5345770B-C947-40C0-B106-54E0C92A8C0C}" type="parTrans" cxnId="{E188D31D-674C-4C22-AEC9-7833ACA4CAFB}">
      <dgm:prSet/>
      <dgm:spPr/>
      <dgm:t>
        <a:bodyPr/>
        <a:lstStyle/>
        <a:p>
          <a:endParaRPr lang="ru-RU"/>
        </a:p>
      </dgm:t>
    </dgm:pt>
    <dgm:pt modelId="{266CD593-E97B-42D7-87D4-1E6F75567EE4}" type="sibTrans" cxnId="{E188D31D-674C-4C22-AEC9-7833ACA4CAFB}">
      <dgm:prSet/>
      <dgm:spPr/>
      <dgm:t>
        <a:bodyPr/>
        <a:lstStyle/>
        <a:p>
          <a:endParaRPr lang="ru-RU"/>
        </a:p>
      </dgm:t>
    </dgm:pt>
    <dgm:pt modelId="{79DADD1E-3A0F-41E3-9C66-1D8B39B15804}">
      <dgm:prSet phldrT="[Текст]" custT="1"/>
      <dgm:spPr/>
      <dgm:t>
        <a:bodyPr/>
        <a:lstStyle/>
        <a:p>
          <a:r>
            <a:rPr lang="ru-RU" sz="3600" dirty="0" smtClean="0"/>
            <a:t>Клинико-экспертная работа</a:t>
          </a:r>
          <a:endParaRPr lang="ru-RU" sz="3600" dirty="0"/>
        </a:p>
      </dgm:t>
    </dgm:pt>
    <dgm:pt modelId="{F68BA102-D8C9-4A1E-9B9B-EA72DFA467FD}" type="parTrans" cxnId="{A13ABA5D-1AA9-4376-A415-5B9A6A4F6549}">
      <dgm:prSet/>
      <dgm:spPr/>
      <dgm:t>
        <a:bodyPr/>
        <a:lstStyle/>
        <a:p>
          <a:endParaRPr lang="ru-RU"/>
        </a:p>
      </dgm:t>
    </dgm:pt>
    <dgm:pt modelId="{FF664EC2-7F3A-44BD-83AA-FD258281C87D}" type="sibTrans" cxnId="{A13ABA5D-1AA9-4376-A415-5B9A6A4F6549}">
      <dgm:prSet/>
      <dgm:spPr/>
      <dgm:t>
        <a:bodyPr/>
        <a:lstStyle/>
        <a:p>
          <a:endParaRPr lang="ru-RU"/>
        </a:p>
      </dgm:t>
    </dgm:pt>
    <dgm:pt modelId="{A3C1BAD3-6B73-4CCF-890F-383A35BAD13A}" type="pres">
      <dgm:prSet presAssocID="{D0ACD7A9-CEB9-4DB4-B28F-0FB1DA4EB8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FA824-704E-4768-839E-E05FC78B6C13}" type="pres">
      <dgm:prSet presAssocID="{13E467BE-2DDD-425B-9E6E-1BB28728C143}" presName="parentLin" presStyleCnt="0"/>
      <dgm:spPr/>
    </dgm:pt>
    <dgm:pt modelId="{5EB000FA-26D4-4E79-9668-0CBDF8E120D1}" type="pres">
      <dgm:prSet presAssocID="{13E467BE-2DDD-425B-9E6E-1BB28728C1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767881D-32E9-4F37-8607-0B51D190985D}" type="pres">
      <dgm:prSet presAssocID="{13E467BE-2DDD-425B-9E6E-1BB28728C143}" presName="parentText" presStyleLbl="node1" presStyleIdx="0" presStyleCnt="3" custScaleY="298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FDE36-DC48-4E7A-B035-2BFB0A3B0EE8}" type="pres">
      <dgm:prSet presAssocID="{13E467BE-2DDD-425B-9E6E-1BB28728C143}" presName="negativeSpace" presStyleCnt="0"/>
      <dgm:spPr/>
    </dgm:pt>
    <dgm:pt modelId="{78023B4B-B55A-457F-9977-DAAB50017C03}" type="pres">
      <dgm:prSet presAssocID="{13E467BE-2DDD-425B-9E6E-1BB28728C143}" presName="childText" presStyleLbl="conFgAcc1" presStyleIdx="0" presStyleCnt="3">
        <dgm:presLayoutVars>
          <dgm:bulletEnabled val="1"/>
        </dgm:presLayoutVars>
      </dgm:prSet>
      <dgm:spPr/>
    </dgm:pt>
    <dgm:pt modelId="{8B7CA294-C210-4B98-BFF1-128409E5014F}" type="pres">
      <dgm:prSet presAssocID="{1CF0AFCA-2E13-4B13-9109-8C2CF93E342C}" presName="spaceBetweenRectangles" presStyleCnt="0"/>
      <dgm:spPr/>
    </dgm:pt>
    <dgm:pt modelId="{7CD7D8F2-0EE7-4B50-BC2B-BE58003224D8}" type="pres">
      <dgm:prSet presAssocID="{CBE67911-3544-48A0-838E-15A1C1FDBDB6}" presName="parentLin" presStyleCnt="0"/>
      <dgm:spPr/>
    </dgm:pt>
    <dgm:pt modelId="{0E1B8272-C4F0-4C41-ADE1-B990CF8CC685}" type="pres">
      <dgm:prSet presAssocID="{CBE67911-3544-48A0-838E-15A1C1FDBD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9D98C1-3FD8-4939-8F72-96451A0CD1A4}" type="pres">
      <dgm:prSet presAssocID="{CBE67911-3544-48A0-838E-15A1C1FDBDB6}" presName="parentText" presStyleLbl="node1" presStyleIdx="1" presStyleCnt="3" custScaleY="278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511F3-3D29-4BCF-B7B4-29DE4A8779C1}" type="pres">
      <dgm:prSet presAssocID="{CBE67911-3544-48A0-838E-15A1C1FDBDB6}" presName="negativeSpace" presStyleCnt="0"/>
      <dgm:spPr/>
    </dgm:pt>
    <dgm:pt modelId="{AD822E20-1512-465F-A54C-469D7C76840B}" type="pres">
      <dgm:prSet presAssocID="{CBE67911-3544-48A0-838E-15A1C1FDBDB6}" presName="childText" presStyleLbl="conFgAcc1" presStyleIdx="1" presStyleCnt="3">
        <dgm:presLayoutVars>
          <dgm:bulletEnabled val="1"/>
        </dgm:presLayoutVars>
      </dgm:prSet>
      <dgm:spPr/>
    </dgm:pt>
    <dgm:pt modelId="{2D887B54-2841-4B9D-8932-C77F17D95401}" type="pres">
      <dgm:prSet presAssocID="{266CD593-E97B-42D7-87D4-1E6F75567EE4}" presName="spaceBetweenRectangles" presStyleCnt="0"/>
      <dgm:spPr/>
    </dgm:pt>
    <dgm:pt modelId="{61708994-2E2A-4C43-9CAB-E847310F8B6D}" type="pres">
      <dgm:prSet presAssocID="{79DADD1E-3A0F-41E3-9C66-1D8B39B15804}" presName="parentLin" presStyleCnt="0"/>
      <dgm:spPr/>
    </dgm:pt>
    <dgm:pt modelId="{CEA112E2-40CC-4DE7-8ACE-B3584E646496}" type="pres">
      <dgm:prSet presAssocID="{79DADD1E-3A0F-41E3-9C66-1D8B39B1580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1D0290D-179C-46E3-8C5F-6C76309D302A}" type="pres">
      <dgm:prSet presAssocID="{79DADD1E-3A0F-41E3-9C66-1D8B39B15804}" presName="parentText" presStyleLbl="node1" presStyleIdx="2" presStyleCnt="3" custScaleY="290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7374D-98E0-4A14-A4A6-96170DB73FDB}" type="pres">
      <dgm:prSet presAssocID="{79DADD1E-3A0F-41E3-9C66-1D8B39B15804}" presName="negativeSpace" presStyleCnt="0"/>
      <dgm:spPr/>
    </dgm:pt>
    <dgm:pt modelId="{89593143-F68C-4F25-9F7E-3F07C91E62CA}" type="pres">
      <dgm:prSet presAssocID="{79DADD1E-3A0F-41E3-9C66-1D8B39B1580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34C814-57C9-438F-B58D-F4AF2E2E569B}" type="presOf" srcId="{CBE67911-3544-48A0-838E-15A1C1FDBDB6}" destId="{0E1B8272-C4F0-4C41-ADE1-B990CF8CC685}" srcOrd="0" destOrd="0" presId="urn:microsoft.com/office/officeart/2005/8/layout/list1"/>
    <dgm:cxn modelId="{60FB7FC7-121F-44F1-9616-314D4CE55899}" type="presOf" srcId="{79DADD1E-3A0F-41E3-9C66-1D8B39B15804}" destId="{91D0290D-179C-46E3-8C5F-6C76309D302A}" srcOrd="1" destOrd="0" presId="urn:microsoft.com/office/officeart/2005/8/layout/list1"/>
    <dgm:cxn modelId="{7BD2D772-DB2E-4B72-878C-75122FC8649C}" type="presOf" srcId="{D0ACD7A9-CEB9-4DB4-B28F-0FB1DA4EB8DE}" destId="{A3C1BAD3-6B73-4CCF-890F-383A35BAD13A}" srcOrd="0" destOrd="0" presId="urn:microsoft.com/office/officeart/2005/8/layout/list1"/>
    <dgm:cxn modelId="{5206B823-E93E-450B-B9E2-7A47DE769AF0}" type="presOf" srcId="{79DADD1E-3A0F-41E3-9C66-1D8B39B15804}" destId="{CEA112E2-40CC-4DE7-8ACE-B3584E646496}" srcOrd="0" destOrd="0" presId="urn:microsoft.com/office/officeart/2005/8/layout/list1"/>
    <dgm:cxn modelId="{34BFFF92-4B1C-4691-902E-A5B5297EC21D}" srcId="{D0ACD7A9-CEB9-4DB4-B28F-0FB1DA4EB8DE}" destId="{13E467BE-2DDD-425B-9E6E-1BB28728C143}" srcOrd="0" destOrd="0" parTransId="{55A1280C-515C-497E-BE89-0C73C57ABA0B}" sibTransId="{1CF0AFCA-2E13-4B13-9109-8C2CF93E342C}"/>
    <dgm:cxn modelId="{E188D31D-674C-4C22-AEC9-7833ACA4CAFB}" srcId="{D0ACD7A9-CEB9-4DB4-B28F-0FB1DA4EB8DE}" destId="{CBE67911-3544-48A0-838E-15A1C1FDBDB6}" srcOrd="1" destOrd="0" parTransId="{5345770B-C947-40C0-B106-54E0C92A8C0C}" sibTransId="{266CD593-E97B-42D7-87D4-1E6F75567EE4}"/>
    <dgm:cxn modelId="{313E0E47-5C08-411E-BBF2-AF730FB0060C}" type="presOf" srcId="{13E467BE-2DDD-425B-9E6E-1BB28728C143}" destId="{5EB000FA-26D4-4E79-9668-0CBDF8E120D1}" srcOrd="0" destOrd="0" presId="urn:microsoft.com/office/officeart/2005/8/layout/list1"/>
    <dgm:cxn modelId="{2D506364-57DE-4247-9267-A686DFC83801}" type="presOf" srcId="{CBE67911-3544-48A0-838E-15A1C1FDBDB6}" destId="{289D98C1-3FD8-4939-8F72-96451A0CD1A4}" srcOrd="1" destOrd="0" presId="urn:microsoft.com/office/officeart/2005/8/layout/list1"/>
    <dgm:cxn modelId="{866E19A2-5BCA-4ECD-A695-858D7F08F5CD}" type="presOf" srcId="{13E467BE-2DDD-425B-9E6E-1BB28728C143}" destId="{6767881D-32E9-4F37-8607-0B51D190985D}" srcOrd="1" destOrd="0" presId="urn:microsoft.com/office/officeart/2005/8/layout/list1"/>
    <dgm:cxn modelId="{A13ABA5D-1AA9-4376-A415-5B9A6A4F6549}" srcId="{D0ACD7A9-CEB9-4DB4-B28F-0FB1DA4EB8DE}" destId="{79DADD1E-3A0F-41E3-9C66-1D8B39B15804}" srcOrd="2" destOrd="0" parTransId="{F68BA102-D8C9-4A1E-9B9B-EA72DFA467FD}" sibTransId="{FF664EC2-7F3A-44BD-83AA-FD258281C87D}"/>
    <dgm:cxn modelId="{76987105-A6E9-4324-A310-CF702F0FD7F4}" type="presParOf" srcId="{A3C1BAD3-6B73-4CCF-890F-383A35BAD13A}" destId="{511FA824-704E-4768-839E-E05FC78B6C13}" srcOrd="0" destOrd="0" presId="urn:microsoft.com/office/officeart/2005/8/layout/list1"/>
    <dgm:cxn modelId="{3A3599CD-281C-418A-B2CF-14E4E8F235E4}" type="presParOf" srcId="{511FA824-704E-4768-839E-E05FC78B6C13}" destId="{5EB000FA-26D4-4E79-9668-0CBDF8E120D1}" srcOrd="0" destOrd="0" presId="urn:microsoft.com/office/officeart/2005/8/layout/list1"/>
    <dgm:cxn modelId="{36D33B22-C7E1-43E7-8B4E-7358B0A06182}" type="presParOf" srcId="{511FA824-704E-4768-839E-E05FC78B6C13}" destId="{6767881D-32E9-4F37-8607-0B51D190985D}" srcOrd="1" destOrd="0" presId="urn:microsoft.com/office/officeart/2005/8/layout/list1"/>
    <dgm:cxn modelId="{E6407F70-2B0A-449A-BD30-C51312B4143D}" type="presParOf" srcId="{A3C1BAD3-6B73-4CCF-890F-383A35BAD13A}" destId="{088FDE36-DC48-4E7A-B035-2BFB0A3B0EE8}" srcOrd="1" destOrd="0" presId="urn:microsoft.com/office/officeart/2005/8/layout/list1"/>
    <dgm:cxn modelId="{15557EA4-1719-4462-A7EA-54323CD71C97}" type="presParOf" srcId="{A3C1BAD3-6B73-4CCF-890F-383A35BAD13A}" destId="{78023B4B-B55A-457F-9977-DAAB50017C03}" srcOrd="2" destOrd="0" presId="urn:microsoft.com/office/officeart/2005/8/layout/list1"/>
    <dgm:cxn modelId="{7C6DE591-9A10-44FE-B89A-EF7D71A0D300}" type="presParOf" srcId="{A3C1BAD3-6B73-4CCF-890F-383A35BAD13A}" destId="{8B7CA294-C210-4B98-BFF1-128409E5014F}" srcOrd="3" destOrd="0" presId="urn:microsoft.com/office/officeart/2005/8/layout/list1"/>
    <dgm:cxn modelId="{6CFDCBFC-5EA3-405F-A86A-EC0A60E7153C}" type="presParOf" srcId="{A3C1BAD3-6B73-4CCF-890F-383A35BAD13A}" destId="{7CD7D8F2-0EE7-4B50-BC2B-BE58003224D8}" srcOrd="4" destOrd="0" presId="urn:microsoft.com/office/officeart/2005/8/layout/list1"/>
    <dgm:cxn modelId="{917AF581-1C81-423C-A31A-5D2805BACAE9}" type="presParOf" srcId="{7CD7D8F2-0EE7-4B50-BC2B-BE58003224D8}" destId="{0E1B8272-C4F0-4C41-ADE1-B990CF8CC685}" srcOrd="0" destOrd="0" presId="urn:microsoft.com/office/officeart/2005/8/layout/list1"/>
    <dgm:cxn modelId="{F6C16941-BD4B-455F-9ADD-D982250B5BAE}" type="presParOf" srcId="{7CD7D8F2-0EE7-4B50-BC2B-BE58003224D8}" destId="{289D98C1-3FD8-4939-8F72-96451A0CD1A4}" srcOrd="1" destOrd="0" presId="urn:microsoft.com/office/officeart/2005/8/layout/list1"/>
    <dgm:cxn modelId="{252051F3-9D91-4A8A-9679-39AB40ED4F0F}" type="presParOf" srcId="{A3C1BAD3-6B73-4CCF-890F-383A35BAD13A}" destId="{813511F3-3D29-4BCF-B7B4-29DE4A8779C1}" srcOrd="5" destOrd="0" presId="urn:microsoft.com/office/officeart/2005/8/layout/list1"/>
    <dgm:cxn modelId="{E36C28B5-B125-4ED3-BB17-142B766C275E}" type="presParOf" srcId="{A3C1BAD3-6B73-4CCF-890F-383A35BAD13A}" destId="{AD822E20-1512-465F-A54C-469D7C76840B}" srcOrd="6" destOrd="0" presId="urn:microsoft.com/office/officeart/2005/8/layout/list1"/>
    <dgm:cxn modelId="{D1C5E9AB-1607-4F2C-9520-0AE1CE6306B1}" type="presParOf" srcId="{A3C1BAD3-6B73-4CCF-890F-383A35BAD13A}" destId="{2D887B54-2841-4B9D-8932-C77F17D95401}" srcOrd="7" destOrd="0" presId="urn:microsoft.com/office/officeart/2005/8/layout/list1"/>
    <dgm:cxn modelId="{CFCA3AC0-7B0B-4C54-96EF-E30A55400717}" type="presParOf" srcId="{A3C1BAD3-6B73-4CCF-890F-383A35BAD13A}" destId="{61708994-2E2A-4C43-9CAB-E847310F8B6D}" srcOrd="8" destOrd="0" presId="urn:microsoft.com/office/officeart/2005/8/layout/list1"/>
    <dgm:cxn modelId="{0D232AD9-2473-471E-9B23-44CB96CC6FC5}" type="presParOf" srcId="{61708994-2E2A-4C43-9CAB-E847310F8B6D}" destId="{CEA112E2-40CC-4DE7-8ACE-B3584E646496}" srcOrd="0" destOrd="0" presId="urn:microsoft.com/office/officeart/2005/8/layout/list1"/>
    <dgm:cxn modelId="{693436A8-A63A-46C4-B5DB-EF1B1531FAAF}" type="presParOf" srcId="{61708994-2E2A-4C43-9CAB-E847310F8B6D}" destId="{91D0290D-179C-46E3-8C5F-6C76309D302A}" srcOrd="1" destOrd="0" presId="urn:microsoft.com/office/officeart/2005/8/layout/list1"/>
    <dgm:cxn modelId="{FA533A9A-F0B1-44FB-9527-CD35E4BE2A19}" type="presParOf" srcId="{A3C1BAD3-6B73-4CCF-890F-383A35BAD13A}" destId="{DD67374D-98E0-4A14-A4A6-96170DB73FDB}" srcOrd="9" destOrd="0" presId="urn:microsoft.com/office/officeart/2005/8/layout/list1"/>
    <dgm:cxn modelId="{8438E207-45EA-4A9A-8719-855AEC84D9D0}" type="presParOf" srcId="{A3C1BAD3-6B73-4CCF-890F-383A35BAD13A}" destId="{89593143-F68C-4F25-9F7E-3F07C91E62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8595E-363B-4922-88EA-0113B731E535}" type="doc">
      <dgm:prSet loTypeId="urn:microsoft.com/office/officeart/2005/8/layout/vList2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0F108222-D084-4237-8D9B-F9893DB5B1C1}">
      <dgm:prSet phldrT="[Текст]" custT="1"/>
      <dgm:spPr/>
      <dgm:t>
        <a:bodyPr/>
        <a:lstStyle/>
        <a:p>
          <a:pPr algn="ctr"/>
          <a:r>
            <a:rPr lang="ru-RU" sz="3200" dirty="0" smtClean="0"/>
            <a:t>За 2013 год в Москве умерло 116201 </a:t>
          </a:r>
          <a:r>
            <a:rPr lang="ru-RU" sz="3200" smtClean="0"/>
            <a:t>человек </a:t>
          </a:r>
          <a:endParaRPr lang="ru-RU" sz="2400" dirty="0"/>
        </a:p>
      </dgm:t>
    </dgm:pt>
    <dgm:pt modelId="{C12BB484-2CBA-4A13-A744-F2CFA4B832FD}" type="parTrans" cxnId="{807C073F-FA84-4CD7-BA44-B31DBA3AE69B}">
      <dgm:prSet/>
      <dgm:spPr/>
      <dgm:t>
        <a:bodyPr/>
        <a:lstStyle/>
        <a:p>
          <a:endParaRPr lang="ru-RU"/>
        </a:p>
      </dgm:t>
    </dgm:pt>
    <dgm:pt modelId="{F110C095-4C69-40D6-B764-BC0B6C7E1A2F}" type="sibTrans" cxnId="{807C073F-FA84-4CD7-BA44-B31DBA3AE69B}">
      <dgm:prSet/>
      <dgm:spPr/>
      <dgm:t>
        <a:bodyPr/>
        <a:lstStyle/>
        <a:p>
          <a:endParaRPr lang="ru-RU"/>
        </a:p>
      </dgm:t>
    </dgm:pt>
    <dgm:pt modelId="{9B3048A8-F1C2-42DB-806C-075DC2931189}">
      <dgm:prSet phldrT="[Текст]" phldr="1"/>
      <dgm:spPr/>
      <dgm:t>
        <a:bodyPr/>
        <a:lstStyle/>
        <a:p>
          <a:endParaRPr lang="ru-RU" dirty="0"/>
        </a:p>
      </dgm:t>
    </dgm:pt>
    <dgm:pt modelId="{46379B7C-125A-4A11-B4DA-1BB3DE10F03B}" type="parTrans" cxnId="{D88336F9-6E98-4D7C-A3F0-9DF3FD626F55}">
      <dgm:prSet/>
      <dgm:spPr/>
      <dgm:t>
        <a:bodyPr/>
        <a:lstStyle/>
        <a:p>
          <a:endParaRPr lang="ru-RU"/>
        </a:p>
      </dgm:t>
    </dgm:pt>
    <dgm:pt modelId="{15D6AE95-D336-4694-B842-F82E62BBBB6E}" type="sibTrans" cxnId="{D88336F9-6E98-4D7C-A3F0-9DF3FD626F55}">
      <dgm:prSet/>
      <dgm:spPr/>
      <dgm:t>
        <a:bodyPr/>
        <a:lstStyle/>
        <a:p>
          <a:endParaRPr lang="ru-RU"/>
        </a:p>
      </dgm:t>
    </dgm:pt>
    <dgm:pt modelId="{6C98516D-614C-4426-BAC3-F94398161CA1}">
      <dgm:prSet phldrT="[Текст]" custT="1"/>
      <dgm:spPr/>
      <dgm:t>
        <a:bodyPr/>
        <a:lstStyle/>
        <a:p>
          <a:pPr algn="ctr"/>
          <a:r>
            <a:rPr lang="ru-RU" sz="2800" dirty="0" smtClean="0"/>
            <a:t>Всего вскрыто в ПАО и СМЭ 71709 </a:t>
          </a:r>
        </a:p>
        <a:p>
          <a:pPr algn="ctr"/>
          <a:r>
            <a:rPr lang="ru-RU" sz="2800" dirty="0" smtClean="0"/>
            <a:t>(61,7% от всех умерших)</a:t>
          </a:r>
          <a:endParaRPr lang="ru-RU" sz="2800" dirty="0"/>
        </a:p>
      </dgm:t>
    </dgm:pt>
    <dgm:pt modelId="{D28DE96D-9113-45C7-8959-01F61DFE37C7}" type="parTrans" cxnId="{5BE36E7B-6687-491D-A72F-E52446D4BB85}">
      <dgm:prSet/>
      <dgm:spPr/>
      <dgm:t>
        <a:bodyPr/>
        <a:lstStyle/>
        <a:p>
          <a:endParaRPr lang="ru-RU"/>
        </a:p>
      </dgm:t>
    </dgm:pt>
    <dgm:pt modelId="{1EEED198-B941-40F3-9DA0-DEFED83969BA}" type="sibTrans" cxnId="{5BE36E7B-6687-491D-A72F-E52446D4BB85}">
      <dgm:prSet/>
      <dgm:spPr/>
      <dgm:t>
        <a:bodyPr/>
        <a:lstStyle/>
        <a:p>
          <a:endParaRPr lang="ru-RU"/>
        </a:p>
      </dgm:t>
    </dgm:pt>
    <dgm:pt modelId="{CD775058-0469-4097-B7BA-CC5A34020881}">
      <dgm:prSet phldrT="[Текст]" phldr="1"/>
      <dgm:spPr/>
      <dgm:t>
        <a:bodyPr/>
        <a:lstStyle/>
        <a:p>
          <a:endParaRPr lang="ru-RU" dirty="0"/>
        </a:p>
      </dgm:t>
    </dgm:pt>
    <dgm:pt modelId="{69F0173C-87AC-4479-90C3-A2203E4208D9}" type="parTrans" cxnId="{CA63A594-AC2D-4E5B-B164-071A713EB10F}">
      <dgm:prSet/>
      <dgm:spPr/>
      <dgm:t>
        <a:bodyPr/>
        <a:lstStyle/>
        <a:p>
          <a:endParaRPr lang="ru-RU"/>
        </a:p>
      </dgm:t>
    </dgm:pt>
    <dgm:pt modelId="{6018B20A-511A-4C64-AACF-73EEC7219B49}" type="sibTrans" cxnId="{CA63A594-AC2D-4E5B-B164-071A713EB10F}">
      <dgm:prSet/>
      <dgm:spPr/>
      <dgm:t>
        <a:bodyPr/>
        <a:lstStyle/>
        <a:p>
          <a:endParaRPr lang="ru-RU"/>
        </a:p>
      </dgm:t>
    </dgm:pt>
    <dgm:pt modelId="{9C026868-D3A0-4F5F-98CD-273F7D7E25D1}">
      <dgm:prSet custT="1"/>
      <dgm:spPr/>
      <dgm:t>
        <a:bodyPr/>
        <a:lstStyle/>
        <a:p>
          <a:pPr algn="ctr"/>
          <a:r>
            <a:rPr lang="ru-RU" sz="2400" dirty="0" smtClean="0"/>
            <a:t>В ПАО вскрыто – 43934 </a:t>
          </a:r>
        </a:p>
        <a:p>
          <a:pPr algn="l"/>
          <a:r>
            <a:rPr lang="ru-RU" sz="2400" dirty="0" smtClean="0"/>
            <a:t>(37,8% от всех умерших, 61,3% от числа всех вскрытых)</a:t>
          </a:r>
          <a:endParaRPr lang="ru-RU" sz="2400" dirty="0"/>
        </a:p>
      </dgm:t>
    </dgm:pt>
    <dgm:pt modelId="{2899C981-2EDE-47AB-8C63-544F345DFE41}" type="parTrans" cxnId="{067F8C5F-CA41-481B-9332-59B282F297B0}">
      <dgm:prSet/>
      <dgm:spPr/>
      <dgm:t>
        <a:bodyPr/>
        <a:lstStyle/>
        <a:p>
          <a:endParaRPr lang="ru-RU"/>
        </a:p>
      </dgm:t>
    </dgm:pt>
    <dgm:pt modelId="{477581D6-7899-44E7-A2EA-3B980BFD2C90}" type="sibTrans" cxnId="{067F8C5F-CA41-481B-9332-59B282F297B0}">
      <dgm:prSet/>
      <dgm:spPr/>
      <dgm:t>
        <a:bodyPr/>
        <a:lstStyle/>
        <a:p>
          <a:endParaRPr lang="ru-RU"/>
        </a:p>
      </dgm:t>
    </dgm:pt>
    <dgm:pt modelId="{EBE2F585-C47F-4122-BAB5-179215936E1B}">
      <dgm:prSet custT="1"/>
      <dgm:spPr/>
      <dgm:t>
        <a:bodyPr/>
        <a:lstStyle/>
        <a:p>
          <a:pPr algn="ctr"/>
          <a:r>
            <a:rPr lang="ru-RU" sz="2800" dirty="0" smtClean="0"/>
            <a:t>В СМЭ вскрыто – 27775 </a:t>
          </a:r>
        </a:p>
        <a:p>
          <a:pPr algn="l"/>
          <a:r>
            <a:rPr lang="ru-RU" sz="2800" dirty="0" smtClean="0"/>
            <a:t>(23,9% от всех умерших, 38,7% от числа всех вскрытых)</a:t>
          </a:r>
          <a:endParaRPr lang="ru-RU" sz="2800" dirty="0"/>
        </a:p>
      </dgm:t>
    </dgm:pt>
    <dgm:pt modelId="{2F47AA54-861C-4CA5-A7A1-A24B05418324}" type="parTrans" cxnId="{1F8A3E3E-956D-4031-B73F-B3098C68EFD4}">
      <dgm:prSet/>
      <dgm:spPr/>
      <dgm:t>
        <a:bodyPr/>
        <a:lstStyle/>
        <a:p>
          <a:endParaRPr lang="ru-RU"/>
        </a:p>
      </dgm:t>
    </dgm:pt>
    <dgm:pt modelId="{EE4F2B7E-98C9-4A3B-92BC-D54F27480D8A}" type="sibTrans" cxnId="{1F8A3E3E-956D-4031-B73F-B3098C68EFD4}">
      <dgm:prSet/>
      <dgm:spPr/>
      <dgm:t>
        <a:bodyPr/>
        <a:lstStyle/>
        <a:p>
          <a:endParaRPr lang="ru-RU"/>
        </a:p>
      </dgm:t>
    </dgm:pt>
    <dgm:pt modelId="{B6C565B7-EC4F-419C-8AE2-955C225E737E}">
      <dgm:prSet custT="1"/>
      <dgm:spPr/>
      <dgm:t>
        <a:bodyPr/>
        <a:lstStyle/>
        <a:p>
          <a:r>
            <a:rPr lang="ru-RU" sz="1800" dirty="0" smtClean="0"/>
            <a:t>Поступило умерших в ПАО - 72510 (</a:t>
          </a:r>
          <a:r>
            <a:rPr lang="ru-RU" sz="1800" smtClean="0"/>
            <a:t>62,4%), </a:t>
          </a:r>
          <a:r>
            <a:rPr lang="ru-RU" sz="1800" dirty="0" smtClean="0"/>
            <a:t>в СМЭ – 27837 (24,0%)</a:t>
          </a:r>
        </a:p>
        <a:p>
          <a:r>
            <a:rPr lang="ru-RU" sz="1800" dirty="0" smtClean="0"/>
            <a:t>Всего поступило в ПАО и СМЭ 100347 (86,3%).</a:t>
          </a:r>
        </a:p>
        <a:p>
          <a:r>
            <a:rPr lang="ru-RU" sz="1800" dirty="0" smtClean="0"/>
            <a:t>15854 (13,6%) умерших  доставлены  на сохранение в морги, не относящиеся к системе  Департамента здравоохранения </a:t>
          </a:r>
          <a:r>
            <a:rPr lang="ru-RU" sz="1800" dirty="0" err="1" smtClean="0"/>
            <a:t>г.Москвы</a:t>
          </a:r>
          <a:r>
            <a:rPr lang="ru-RU" sz="1800" dirty="0" smtClean="0"/>
            <a:t>.</a:t>
          </a:r>
        </a:p>
        <a:p>
          <a:endParaRPr lang="ru-RU" sz="500" dirty="0"/>
        </a:p>
      </dgm:t>
    </dgm:pt>
    <dgm:pt modelId="{87FA668B-9694-443F-8C2F-D94C051B4CA8}" type="parTrans" cxnId="{8E426BC1-1467-4C27-B95E-B7756DA2B9CE}">
      <dgm:prSet/>
      <dgm:spPr/>
      <dgm:t>
        <a:bodyPr/>
        <a:lstStyle/>
        <a:p>
          <a:endParaRPr lang="ru-RU"/>
        </a:p>
      </dgm:t>
    </dgm:pt>
    <dgm:pt modelId="{2344BEE7-9085-489B-AA49-56FBBFFC193D}" type="sibTrans" cxnId="{8E426BC1-1467-4C27-B95E-B7756DA2B9CE}">
      <dgm:prSet/>
      <dgm:spPr/>
      <dgm:t>
        <a:bodyPr/>
        <a:lstStyle/>
        <a:p>
          <a:endParaRPr lang="ru-RU"/>
        </a:p>
      </dgm:t>
    </dgm:pt>
    <dgm:pt modelId="{C8725F6C-2DBA-4579-9720-20201C9917CB}" type="pres">
      <dgm:prSet presAssocID="{38E8595E-363B-4922-88EA-0113B731E5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613499-D5C7-4F3D-AF52-2DC343A011EF}" type="pres">
      <dgm:prSet presAssocID="{0F108222-D084-4237-8D9B-F9893DB5B1C1}" presName="parentText" presStyleLbl="node1" presStyleIdx="0" presStyleCnt="5" custScaleY="69117" custLinFactNeighborX="1" custLinFactNeighborY="27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CF395-4FC8-4B2B-AAD0-4E18F8002B69}" type="pres">
      <dgm:prSet presAssocID="{0F108222-D084-4237-8D9B-F9893DB5B1C1}" presName="childText" presStyleLbl="revTx" presStyleIdx="0" presStyleCnt="2" custScaleX="99997" custScaleY="5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6A87A-96E0-4D09-9BD8-AAEAF2197D92}" type="pres">
      <dgm:prSet presAssocID="{B6C565B7-EC4F-419C-8AE2-955C225E737E}" presName="parentText" presStyleLbl="node1" presStyleIdx="1" presStyleCnt="5" custScaleY="1093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B5DA2-068B-4291-86CF-247481182882}" type="pres">
      <dgm:prSet presAssocID="{2344BEE7-9085-489B-AA49-56FBBFFC193D}" presName="spacer" presStyleCnt="0"/>
      <dgm:spPr/>
    </dgm:pt>
    <dgm:pt modelId="{75DEC6CA-9391-4CEE-808C-9F19D5BAAE24}" type="pres">
      <dgm:prSet presAssocID="{6C98516D-614C-4426-BAC3-F94398161CA1}" presName="parentText" presStyleLbl="node1" presStyleIdx="2" presStyleCnt="5" custScaleY="82462" custLinFactNeighborX="1" custLinFactNeighborY="180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BC5FE0-25BF-4E08-BF24-011D1F29ACE0}" type="pres">
      <dgm:prSet presAssocID="{6C98516D-614C-4426-BAC3-F94398161CA1}" presName="childText" presStyleLbl="revTx" presStyleIdx="1" presStyleCnt="2" custFlipVert="0" custScaleX="99997" custScaleY="316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972C4-1DC1-4543-88ED-E662CFC306A7}" type="pres">
      <dgm:prSet presAssocID="{9C026868-D3A0-4F5F-98CD-273F7D7E25D1}" presName="parentText" presStyleLbl="node1" presStyleIdx="3" presStyleCnt="5" custScaleY="75947" custLinFactNeighborX="1" custLinFactNeighborY="52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D291D-5A37-47A4-BCEE-31CBCFEEF8A1}" type="pres">
      <dgm:prSet presAssocID="{477581D6-7899-44E7-A2EA-3B980BFD2C90}" presName="spacer" presStyleCnt="0"/>
      <dgm:spPr/>
    </dgm:pt>
    <dgm:pt modelId="{0FF28925-976D-4201-A43B-643687D8B683}" type="pres">
      <dgm:prSet presAssocID="{EBE2F585-C47F-4122-BAB5-179215936E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10972-8622-4E4A-A10C-74F1B12C932F}" type="presOf" srcId="{6C98516D-614C-4426-BAC3-F94398161CA1}" destId="{75DEC6CA-9391-4CEE-808C-9F19D5BAAE24}" srcOrd="0" destOrd="0" presId="urn:microsoft.com/office/officeart/2005/8/layout/vList2"/>
    <dgm:cxn modelId="{03D90BD9-F2F6-4CD5-9A6C-9C168B5C6DED}" type="presOf" srcId="{0F108222-D084-4237-8D9B-F9893DB5B1C1}" destId="{F3613499-D5C7-4F3D-AF52-2DC343A011EF}" srcOrd="0" destOrd="0" presId="urn:microsoft.com/office/officeart/2005/8/layout/vList2"/>
    <dgm:cxn modelId="{8E426BC1-1467-4C27-B95E-B7756DA2B9CE}" srcId="{38E8595E-363B-4922-88EA-0113B731E535}" destId="{B6C565B7-EC4F-419C-8AE2-955C225E737E}" srcOrd="1" destOrd="0" parTransId="{87FA668B-9694-443F-8C2F-D94C051B4CA8}" sibTransId="{2344BEE7-9085-489B-AA49-56FBBFFC193D}"/>
    <dgm:cxn modelId="{D88336F9-6E98-4D7C-A3F0-9DF3FD626F55}" srcId="{0F108222-D084-4237-8D9B-F9893DB5B1C1}" destId="{9B3048A8-F1C2-42DB-806C-075DC2931189}" srcOrd="0" destOrd="0" parTransId="{46379B7C-125A-4A11-B4DA-1BB3DE10F03B}" sibTransId="{15D6AE95-D336-4694-B842-F82E62BBBB6E}"/>
    <dgm:cxn modelId="{26E31E47-1F40-4037-9503-BE83359CE8C3}" type="presOf" srcId="{9C026868-D3A0-4F5F-98CD-273F7D7E25D1}" destId="{6CA972C4-1DC1-4543-88ED-E662CFC306A7}" srcOrd="0" destOrd="0" presId="urn:microsoft.com/office/officeart/2005/8/layout/vList2"/>
    <dgm:cxn modelId="{C871527A-751E-412F-9EA5-3B8EF37E8FB4}" type="presOf" srcId="{9B3048A8-F1C2-42DB-806C-075DC2931189}" destId="{454CF395-4FC8-4B2B-AAD0-4E18F8002B69}" srcOrd="0" destOrd="0" presId="urn:microsoft.com/office/officeart/2005/8/layout/vList2"/>
    <dgm:cxn modelId="{CA63A594-AC2D-4E5B-B164-071A713EB10F}" srcId="{6C98516D-614C-4426-BAC3-F94398161CA1}" destId="{CD775058-0469-4097-B7BA-CC5A34020881}" srcOrd="0" destOrd="0" parTransId="{69F0173C-87AC-4479-90C3-A2203E4208D9}" sibTransId="{6018B20A-511A-4C64-AACF-73EEC7219B49}"/>
    <dgm:cxn modelId="{067F8C5F-CA41-481B-9332-59B282F297B0}" srcId="{38E8595E-363B-4922-88EA-0113B731E535}" destId="{9C026868-D3A0-4F5F-98CD-273F7D7E25D1}" srcOrd="3" destOrd="0" parTransId="{2899C981-2EDE-47AB-8C63-544F345DFE41}" sibTransId="{477581D6-7899-44E7-A2EA-3B980BFD2C90}"/>
    <dgm:cxn modelId="{7BD2E3E4-C33A-4AA7-B33E-B16A0DBA14AD}" type="presOf" srcId="{EBE2F585-C47F-4122-BAB5-179215936E1B}" destId="{0FF28925-976D-4201-A43B-643687D8B683}" srcOrd="0" destOrd="0" presId="urn:microsoft.com/office/officeart/2005/8/layout/vList2"/>
    <dgm:cxn modelId="{1F8A3E3E-956D-4031-B73F-B3098C68EFD4}" srcId="{38E8595E-363B-4922-88EA-0113B731E535}" destId="{EBE2F585-C47F-4122-BAB5-179215936E1B}" srcOrd="4" destOrd="0" parTransId="{2F47AA54-861C-4CA5-A7A1-A24B05418324}" sibTransId="{EE4F2B7E-98C9-4A3B-92BC-D54F27480D8A}"/>
    <dgm:cxn modelId="{807C073F-FA84-4CD7-BA44-B31DBA3AE69B}" srcId="{38E8595E-363B-4922-88EA-0113B731E535}" destId="{0F108222-D084-4237-8D9B-F9893DB5B1C1}" srcOrd="0" destOrd="0" parTransId="{C12BB484-2CBA-4A13-A744-F2CFA4B832FD}" sibTransId="{F110C095-4C69-40D6-B764-BC0B6C7E1A2F}"/>
    <dgm:cxn modelId="{A1B7F22D-975F-44C3-AF7E-F915F359068D}" type="presOf" srcId="{CD775058-0469-4097-B7BA-CC5A34020881}" destId="{52BC5FE0-25BF-4E08-BF24-011D1F29ACE0}" srcOrd="0" destOrd="0" presId="urn:microsoft.com/office/officeart/2005/8/layout/vList2"/>
    <dgm:cxn modelId="{E0877089-141B-49E2-8C5A-82F48A969997}" type="presOf" srcId="{38E8595E-363B-4922-88EA-0113B731E535}" destId="{C8725F6C-2DBA-4579-9720-20201C9917CB}" srcOrd="0" destOrd="0" presId="urn:microsoft.com/office/officeart/2005/8/layout/vList2"/>
    <dgm:cxn modelId="{02C724BE-2D1C-4BBB-B599-42A296216BE6}" type="presOf" srcId="{B6C565B7-EC4F-419C-8AE2-955C225E737E}" destId="{9266A87A-96E0-4D09-9BD8-AAEAF2197D92}" srcOrd="0" destOrd="0" presId="urn:microsoft.com/office/officeart/2005/8/layout/vList2"/>
    <dgm:cxn modelId="{5BE36E7B-6687-491D-A72F-E52446D4BB85}" srcId="{38E8595E-363B-4922-88EA-0113B731E535}" destId="{6C98516D-614C-4426-BAC3-F94398161CA1}" srcOrd="2" destOrd="0" parTransId="{D28DE96D-9113-45C7-8959-01F61DFE37C7}" sibTransId="{1EEED198-B941-40F3-9DA0-DEFED83969BA}"/>
    <dgm:cxn modelId="{175C18C7-7157-47C5-B7C9-D9EB14E4DB3B}" type="presParOf" srcId="{C8725F6C-2DBA-4579-9720-20201C9917CB}" destId="{F3613499-D5C7-4F3D-AF52-2DC343A011EF}" srcOrd="0" destOrd="0" presId="urn:microsoft.com/office/officeart/2005/8/layout/vList2"/>
    <dgm:cxn modelId="{F4C91CE1-3AD2-4E03-94C2-77199E6C9109}" type="presParOf" srcId="{C8725F6C-2DBA-4579-9720-20201C9917CB}" destId="{454CF395-4FC8-4B2B-AAD0-4E18F8002B69}" srcOrd="1" destOrd="0" presId="urn:microsoft.com/office/officeart/2005/8/layout/vList2"/>
    <dgm:cxn modelId="{E7A87FF3-14B4-463C-B43F-F7092917EB00}" type="presParOf" srcId="{C8725F6C-2DBA-4579-9720-20201C9917CB}" destId="{9266A87A-96E0-4D09-9BD8-AAEAF2197D92}" srcOrd="2" destOrd="0" presId="urn:microsoft.com/office/officeart/2005/8/layout/vList2"/>
    <dgm:cxn modelId="{2A33B2A5-B38F-4A0B-9890-39008B0B9D49}" type="presParOf" srcId="{C8725F6C-2DBA-4579-9720-20201C9917CB}" destId="{C44B5DA2-068B-4291-86CF-247481182882}" srcOrd="3" destOrd="0" presId="urn:microsoft.com/office/officeart/2005/8/layout/vList2"/>
    <dgm:cxn modelId="{7D5D4D01-9C12-4856-9C12-CD4DEA7EF05B}" type="presParOf" srcId="{C8725F6C-2DBA-4579-9720-20201C9917CB}" destId="{75DEC6CA-9391-4CEE-808C-9F19D5BAAE24}" srcOrd="4" destOrd="0" presId="urn:microsoft.com/office/officeart/2005/8/layout/vList2"/>
    <dgm:cxn modelId="{C655CC32-2939-4710-89F9-3A86766BAF78}" type="presParOf" srcId="{C8725F6C-2DBA-4579-9720-20201C9917CB}" destId="{52BC5FE0-25BF-4E08-BF24-011D1F29ACE0}" srcOrd="5" destOrd="0" presId="urn:microsoft.com/office/officeart/2005/8/layout/vList2"/>
    <dgm:cxn modelId="{8C8486C9-D9F1-4AF1-93BC-1979B20FFB4C}" type="presParOf" srcId="{C8725F6C-2DBA-4579-9720-20201C9917CB}" destId="{6CA972C4-1DC1-4543-88ED-E662CFC306A7}" srcOrd="6" destOrd="0" presId="urn:microsoft.com/office/officeart/2005/8/layout/vList2"/>
    <dgm:cxn modelId="{57F77DFA-7DC5-4C30-AB45-4223B94236E5}" type="presParOf" srcId="{C8725F6C-2DBA-4579-9720-20201C9917CB}" destId="{D60D291D-5A37-47A4-BCEE-31CBCFEEF8A1}" srcOrd="7" destOrd="0" presId="urn:microsoft.com/office/officeart/2005/8/layout/vList2"/>
    <dgm:cxn modelId="{AB1553D8-534F-4A67-832B-F33A74D6CDDE}" type="presParOf" srcId="{C8725F6C-2DBA-4579-9720-20201C9917CB}" destId="{0FF28925-976D-4201-A43B-643687D8B6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6E6A9C-2BBA-4889-9B3D-72E832E52475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C6729ED3-7483-46CD-AB77-FC89FF66159B}">
      <dgm:prSet phldrT="[Текст]"/>
      <dgm:spPr/>
      <dgm:t>
        <a:bodyPr/>
        <a:lstStyle/>
        <a:p>
          <a:r>
            <a:rPr lang="ru-RU" dirty="0" smtClean="0"/>
            <a:t>Умершие в стационарах</a:t>
          </a:r>
          <a:endParaRPr lang="ru-RU" dirty="0"/>
        </a:p>
      </dgm:t>
    </dgm:pt>
    <dgm:pt modelId="{58B04A22-30EA-4F37-BE4C-D46EDF0A98EB}" type="parTrans" cxnId="{A0173549-67A4-42F6-A2D9-0C819A6B568F}">
      <dgm:prSet/>
      <dgm:spPr/>
      <dgm:t>
        <a:bodyPr/>
        <a:lstStyle/>
        <a:p>
          <a:endParaRPr lang="ru-RU"/>
        </a:p>
      </dgm:t>
    </dgm:pt>
    <dgm:pt modelId="{13A069A6-F44E-409B-ACEE-856FE68A6217}" type="sibTrans" cxnId="{A0173549-67A4-42F6-A2D9-0C819A6B568F}">
      <dgm:prSet/>
      <dgm:spPr/>
      <dgm:t>
        <a:bodyPr/>
        <a:lstStyle/>
        <a:p>
          <a:endParaRPr lang="ru-RU"/>
        </a:p>
      </dgm:t>
    </dgm:pt>
    <dgm:pt modelId="{62E767AE-D9EC-42BD-8678-0C0F03415CBF}">
      <dgm:prSet phldrT="[Текст]"/>
      <dgm:spPr/>
      <dgm:t>
        <a:bodyPr/>
        <a:lstStyle/>
        <a:p>
          <a:r>
            <a:rPr lang="ru-RU" dirty="0" smtClean="0"/>
            <a:t>Умершие на дому</a:t>
          </a:r>
          <a:endParaRPr lang="ru-RU" dirty="0"/>
        </a:p>
      </dgm:t>
    </dgm:pt>
    <dgm:pt modelId="{BA66AD90-2783-4F97-BDE8-8B8391E6633D}" type="parTrans" cxnId="{65D3688A-216A-4DD2-9C3A-02AAE4BDF969}">
      <dgm:prSet/>
      <dgm:spPr/>
      <dgm:t>
        <a:bodyPr/>
        <a:lstStyle/>
        <a:p>
          <a:endParaRPr lang="ru-RU"/>
        </a:p>
      </dgm:t>
    </dgm:pt>
    <dgm:pt modelId="{86664B53-6F6D-4A3F-847E-3D101797E069}" type="sibTrans" cxnId="{65D3688A-216A-4DD2-9C3A-02AAE4BDF969}">
      <dgm:prSet/>
      <dgm:spPr/>
      <dgm:t>
        <a:bodyPr/>
        <a:lstStyle/>
        <a:p>
          <a:endParaRPr lang="ru-RU"/>
        </a:p>
      </dgm:t>
    </dgm:pt>
    <dgm:pt modelId="{E17358CE-EC0B-48E9-9D48-6283FAD22883}" type="pres">
      <dgm:prSet presAssocID="{2B6E6A9C-2BBA-4889-9B3D-72E832E524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F35C1-D295-465F-9D03-C70B39451881}" type="pres">
      <dgm:prSet presAssocID="{C6729ED3-7483-46CD-AB77-FC89FF66159B}" presName="parentLin" presStyleCnt="0"/>
      <dgm:spPr/>
    </dgm:pt>
    <dgm:pt modelId="{B3A55D10-11EB-494C-9935-D4B6C04F712F}" type="pres">
      <dgm:prSet presAssocID="{C6729ED3-7483-46CD-AB77-FC89FF66159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2F21AA-ABF3-4463-93A8-C550D179CA9C}" type="pres">
      <dgm:prSet presAssocID="{C6729ED3-7483-46CD-AB77-FC89FF6615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33B57-9F1B-4829-AF40-25295E71DFF7}" type="pres">
      <dgm:prSet presAssocID="{C6729ED3-7483-46CD-AB77-FC89FF66159B}" presName="negativeSpace" presStyleCnt="0"/>
      <dgm:spPr/>
    </dgm:pt>
    <dgm:pt modelId="{4D9DD48E-CD5E-43AB-9C00-460BD55E0C9C}" type="pres">
      <dgm:prSet presAssocID="{C6729ED3-7483-46CD-AB77-FC89FF66159B}" presName="childText" presStyleLbl="conFgAcc1" presStyleIdx="0" presStyleCnt="2">
        <dgm:presLayoutVars>
          <dgm:bulletEnabled val="1"/>
        </dgm:presLayoutVars>
      </dgm:prSet>
      <dgm:spPr/>
    </dgm:pt>
    <dgm:pt modelId="{80AAA6BE-0F52-43B9-907C-16871855B645}" type="pres">
      <dgm:prSet presAssocID="{13A069A6-F44E-409B-ACEE-856FE68A6217}" presName="spaceBetweenRectangles" presStyleCnt="0"/>
      <dgm:spPr/>
    </dgm:pt>
    <dgm:pt modelId="{E864A4CE-3660-4B3A-B2EC-988CCBADCD0D}" type="pres">
      <dgm:prSet presAssocID="{62E767AE-D9EC-42BD-8678-0C0F03415CBF}" presName="parentLin" presStyleCnt="0"/>
      <dgm:spPr/>
    </dgm:pt>
    <dgm:pt modelId="{0B91D4F8-831F-4D8F-8534-49737B220C93}" type="pres">
      <dgm:prSet presAssocID="{62E767AE-D9EC-42BD-8678-0C0F03415CB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8A066E8-E462-4663-90F7-2C5925653206}" type="pres">
      <dgm:prSet presAssocID="{62E767AE-D9EC-42BD-8678-0C0F03415CB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B674D-7331-4F39-A899-21CCACDE514F}" type="pres">
      <dgm:prSet presAssocID="{62E767AE-D9EC-42BD-8678-0C0F03415CBF}" presName="negativeSpace" presStyleCnt="0"/>
      <dgm:spPr/>
    </dgm:pt>
    <dgm:pt modelId="{471D9A65-B11C-4017-AEC4-12C09A0D0365}" type="pres">
      <dgm:prSet presAssocID="{62E767AE-D9EC-42BD-8678-0C0F03415CB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37D91DF-08EF-4368-9380-291673AD452A}" type="presOf" srcId="{C6729ED3-7483-46CD-AB77-FC89FF66159B}" destId="{A82F21AA-ABF3-4463-93A8-C550D179CA9C}" srcOrd="1" destOrd="0" presId="urn:microsoft.com/office/officeart/2005/8/layout/list1"/>
    <dgm:cxn modelId="{AD7A62BE-82C1-4A8D-A986-7DAD9FEE06D9}" type="presOf" srcId="{2B6E6A9C-2BBA-4889-9B3D-72E832E52475}" destId="{E17358CE-EC0B-48E9-9D48-6283FAD22883}" srcOrd="0" destOrd="0" presId="urn:microsoft.com/office/officeart/2005/8/layout/list1"/>
    <dgm:cxn modelId="{65D3688A-216A-4DD2-9C3A-02AAE4BDF969}" srcId="{2B6E6A9C-2BBA-4889-9B3D-72E832E52475}" destId="{62E767AE-D9EC-42BD-8678-0C0F03415CBF}" srcOrd="1" destOrd="0" parTransId="{BA66AD90-2783-4F97-BDE8-8B8391E6633D}" sibTransId="{86664B53-6F6D-4A3F-847E-3D101797E069}"/>
    <dgm:cxn modelId="{B210A714-5F33-418E-B658-A705CE33B083}" type="presOf" srcId="{C6729ED3-7483-46CD-AB77-FC89FF66159B}" destId="{B3A55D10-11EB-494C-9935-D4B6C04F712F}" srcOrd="0" destOrd="0" presId="urn:microsoft.com/office/officeart/2005/8/layout/list1"/>
    <dgm:cxn modelId="{7585B976-5DF7-44D4-91D5-51ABCC0F36F8}" type="presOf" srcId="{62E767AE-D9EC-42BD-8678-0C0F03415CBF}" destId="{0B91D4F8-831F-4D8F-8534-49737B220C93}" srcOrd="0" destOrd="0" presId="urn:microsoft.com/office/officeart/2005/8/layout/list1"/>
    <dgm:cxn modelId="{A0173549-67A4-42F6-A2D9-0C819A6B568F}" srcId="{2B6E6A9C-2BBA-4889-9B3D-72E832E52475}" destId="{C6729ED3-7483-46CD-AB77-FC89FF66159B}" srcOrd="0" destOrd="0" parTransId="{58B04A22-30EA-4F37-BE4C-D46EDF0A98EB}" sibTransId="{13A069A6-F44E-409B-ACEE-856FE68A6217}"/>
    <dgm:cxn modelId="{B40541DA-D310-4392-9305-A3EDBD072FD6}" type="presOf" srcId="{62E767AE-D9EC-42BD-8678-0C0F03415CBF}" destId="{A8A066E8-E462-4663-90F7-2C5925653206}" srcOrd="1" destOrd="0" presId="urn:microsoft.com/office/officeart/2005/8/layout/list1"/>
    <dgm:cxn modelId="{239ACC8A-8654-43D4-AE23-750FDCD7F725}" type="presParOf" srcId="{E17358CE-EC0B-48E9-9D48-6283FAD22883}" destId="{DEBF35C1-D295-465F-9D03-C70B39451881}" srcOrd="0" destOrd="0" presId="urn:microsoft.com/office/officeart/2005/8/layout/list1"/>
    <dgm:cxn modelId="{C521CC0D-FF78-4A1C-8417-BA51F4D0FFE2}" type="presParOf" srcId="{DEBF35C1-D295-465F-9D03-C70B39451881}" destId="{B3A55D10-11EB-494C-9935-D4B6C04F712F}" srcOrd="0" destOrd="0" presId="urn:microsoft.com/office/officeart/2005/8/layout/list1"/>
    <dgm:cxn modelId="{A7FE2B6D-921A-4E64-B114-DB5BA26B6439}" type="presParOf" srcId="{DEBF35C1-D295-465F-9D03-C70B39451881}" destId="{A82F21AA-ABF3-4463-93A8-C550D179CA9C}" srcOrd="1" destOrd="0" presId="urn:microsoft.com/office/officeart/2005/8/layout/list1"/>
    <dgm:cxn modelId="{A386DE53-97D4-43FA-BADB-1425B8044EFD}" type="presParOf" srcId="{E17358CE-EC0B-48E9-9D48-6283FAD22883}" destId="{EA333B57-9F1B-4829-AF40-25295E71DFF7}" srcOrd="1" destOrd="0" presId="urn:microsoft.com/office/officeart/2005/8/layout/list1"/>
    <dgm:cxn modelId="{5670475A-BC43-477F-8AEC-2CB7D726B160}" type="presParOf" srcId="{E17358CE-EC0B-48E9-9D48-6283FAD22883}" destId="{4D9DD48E-CD5E-43AB-9C00-460BD55E0C9C}" srcOrd="2" destOrd="0" presId="urn:microsoft.com/office/officeart/2005/8/layout/list1"/>
    <dgm:cxn modelId="{BD54551D-DA5E-49A1-B68C-0CE8719B5F27}" type="presParOf" srcId="{E17358CE-EC0B-48E9-9D48-6283FAD22883}" destId="{80AAA6BE-0F52-43B9-907C-16871855B645}" srcOrd="3" destOrd="0" presId="urn:microsoft.com/office/officeart/2005/8/layout/list1"/>
    <dgm:cxn modelId="{DD1A7A0E-B3D4-48BA-BB98-AD3D94702C2E}" type="presParOf" srcId="{E17358CE-EC0B-48E9-9D48-6283FAD22883}" destId="{E864A4CE-3660-4B3A-B2EC-988CCBADCD0D}" srcOrd="4" destOrd="0" presId="urn:microsoft.com/office/officeart/2005/8/layout/list1"/>
    <dgm:cxn modelId="{D4689B8F-4D00-49C6-A923-22F3A02624B6}" type="presParOf" srcId="{E864A4CE-3660-4B3A-B2EC-988CCBADCD0D}" destId="{0B91D4F8-831F-4D8F-8534-49737B220C93}" srcOrd="0" destOrd="0" presId="urn:microsoft.com/office/officeart/2005/8/layout/list1"/>
    <dgm:cxn modelId="{40C7E275-1C17-43B5-BFFF-9AA5EB8D0FD7}" type="presParOf" srcId="{E864A4CE-3660-4B3A-B2EC-988CCBADCD0D}" destId="{A8A066E8-E462-4663-90F7-2C5925653206}" srcOrd="1" destOrd="0" presId="urn:microsoft.com/office/officeart/2005/8/layout/list1"/>
    <dgm:cxn modelId="{B0AE723C-E0C5-4D4D-BE3E-97017EE831B1}" type="presParOf" srcId="{E17358CE-EC0B-48E9-9D48-6283FAD22883}" destId="{B78B674D-7331-4F39-A899-21CCACDE514F}" srcOrd="5" destOrd="0" presId="urn:microsoft.com/office/officeart/2005/8/layout/list1"/>
    <dgm:cxn modelId="{0721FAA4-71FC-48FA-B39D-D01832296ECC}" type="presParOf" srcId="{E17358CE-EC0B-48E9-9D48-6283FAD22883}" destId="{471D9A65-B11C-4017-AEC4-12C09A0D03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5AB4B2-7FDE-424B-81EE-DCAAF03AB46E}" type="doc">
      <dgm:prSet loTypeId="urn:microsoft.com/office/officeart/2005/8/layout/cycle4" loCatId="cycle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FBD07CB6-A3BB-47AA-9433-479273EA6C88}">
      <dgm:prSet phldrT="[Текст]" custT="1"/>
      <dgm:spPr/>
      <dgm:t>
        <a:bodyPr/>
        <a:lstStyle/>
        <a:p>
          <a:r>
            <a:rPr lang="ru-RU" sz="2600" dirty="0" smtClean="0"/>
            <a:t>Всего умерших</a:t>
          </a:r>
          <a:endParaRPr lang="ru-RU" sz="2600" dirty="0"/>
        </a:p>
      </dgm:t>
    </dgm:pt>
    <dgm:pt modelId="{43F2FC21-BDB2-4713-9BDB-1B060AA1DA32}" type="parTrans" cxnId="{4D8819D3-B52F-49B8-957D-FAE1F7F392ED}">
      <dgm:prSet/>
      <dgm:spPr/>
      <dgm:t>
        <a:bodyPr/>
        <a:lstStyle/>
        <a:p>
          <a:endParaRPr lang="ru-RU"/>
        </a:p>
      </dgm:t>
    </dgm:pt>
    <dgm:pt modelId="{DBC6BEF8-F438-4D85-8804-B2B974C4B9D4}" type="sibTrans" cxnId="{4D8819D3-B52F-49B8-957D-FAE1F7F392ED}">
      <dgm:prSet/>
      <dgm:spPr/>
      <dgm:t>
        <a:bodyPr/>
        <a:lstStyle/>
        <a:p>
          <a:endParaRPr lang="ru-RU"/>
        </a:p>
      </dgm:t>
    </dgm:pt>
    <dgm:pt modelId="{DCF53149-0D82-4235-8D5F-31648DD51FD0}">
      <dgm:prSet phldrT="[Текст]" custT="1"/>
      <dgm:spPr/>
      <dgm:t>
        <a:bodyPr/>
        <a:lstStyle/>
        <a:p>
          <a:r>
            <a:rPr lang="ru-RU" sz="2600" dirty="0" smtClean="0"/>
            <a:t>Вскрыто в ПАО</a:t>
          </a:r>
          <a:endParaRPr lang="ru-RU" sz="2600" dirty="0"/>
        </a:p>
      </dgm:t>
    </dgm:pt>
    <dgm:pt modelId="{A16634E2-E5AB-4C87-814C-B594DCF45599}" type="parTrans" cxnId="{8BC73EED-9D07-46CF-BA66-757FB2B3E6AA}">
      <dgm:prSet/>
      <dgm:spPr/>
      <dgm:t>
        <a:bodyPr/>
        <a:lstStyle/>
        <a:p>
          <a:endParaRPr lang="ru-RU"/>
        </a:p>
      </dgm:t>
    </dgm:pt>
    <dgm:pt modelId="{DACAFB44-5C53-440A-B50A-171A080D4CEF}" type="sibTrans" cxnId="{8BC73EED-9D07-46CF-BA66-757FB2B3E6AA}">
      <dgm:prSet/>
      <dgm:spPr/>
      <dgm:t>
        <a:bodyPr/>
        <a:lstStyle/>
        <a:p>
          <a:endParaRPr lang="ru-RU"/>
        </a:p>
      </dgm:t>
    </dgm:pt>
    <dgm:pt modelId="{AB5E40CA-1026-4071-BC04-58A681A64BAC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% </a:t>
          </a:r>
          <a:r>
            <a:rPr lang="ru-RU" sz="1800" dirty="0" smtClean="0"/>
            <a:t>расхождений</a:t>
          </a:r>
          <a:r>
            <a:rPr lang="ru-RU" sz="2000" dirty="0" smtClean="0"/>
            <a:t> диагнозов</a:t>
          </a:r>
          <a:endParaRPr lang="ru-RU" sz="2000" dirty="0"/>
        </a:p>
      </dgm:t>
    </dgm:pt>
    <dgm:pt modelId="{56C32AC0-CC36-4204-B704-92F5E3A422CA}" type="parTrans" cxnId="{F8C895C3-18BA-4879-AB75-686BF47B4166}">
      <dgm:prSet/>
      <dgm:spPr/>
      <dgm:t>
        <a:bodyPr/>
        <a:lstStyle/>
        <a:p>
          <a:endParaRPr lang="ru-RU"/>
        </a:p>
      </dgm:t>
    </dgm:pt>
    <dgm:pt modelId="{A31E0AA5-7CAE-4CC9-A717-A74387C2AD35}" type="sibTrans" cxnId="{F8C895C3-18BA-4879-AB75-686BF47B4166}">
      <dgm:prSet/>
      <dgm:spPr/>
      <dgm:t>
        <a:bodyPr/>
        <a:lstStyle/>
        <a:p>
          <a:endParaRPr lang="ru-RU"/>
        </a:p>
      </dgm:t>
    </dgm:pt>
    <dgm:pt modelId="{60AF071F-8D2E-412C-AD83-0AAC1E90A66E}">
      <dgm:prSet phldrT="[Текст]" custT="1"/>
      <dgm:spPr/>
      <dgm:t>
        <a:bodyPr/>
        <a:lstStyle/>
        <a:p>
          <a:r>
            <a:rPr lang="ru-RU" sz="3200" dirty="0" smtClean="0"/>
            <a:t>2013г. - 12,1%</a:t>
          </a:r>
          <a:endParaRPr lang="ru-RU" sz="3200" dirty="0"/>
        </a:p>
      </dgm:t>
    </dgm:pt>
    <dgm:pt modelId="{0E48D096-83D4-4E6A-9194-0352EC328D19}" type="parTrans" cxnId="{2C8F0C62-1E32-444E-897C-2CC4DD128806}">
      <dgm:prSet/>
      <dgm:spPr/>
      <dgm:t>
        <a:bodyPr/>
        <a:lstStyle/>
        <a:p>
          <a:endParaRPr lang="ru-RU"/>
        </a:p>
      </dgm:t>
    </dgm:pt>
    <dgm:pt modelId="{3053F5E7-99DD-4002-9C0E-4BA09017F508}" type="sibTrans" cxnId="{2C8F0C62-1E32-444E-897C-2CC4DD128806}">
      <dgm:prSet/>
      <dgm:spPr/>
      <dgm:t>
        <a:bodyPr/>
        <a:lstStyle/>
        <a:p>
          <a:endParaRPr lang="ru-RU"/>
        </a:p>
      </dgm:t>
    </dgm:pt>
    <dgm:pt modelId="{8D67B148-1AD6-45DC-8777-85873C692BE2}">
      <dgm:prSet phldrT="[Текст]" custT="1"/>
      <dgm:spPr/>
      <dgm:t>
        <a:bodyPr/>
        <a:lstStyle/>
        <a:p>
          <a:r>
            <a:rPr lang="ru-RU" sz="2550" dirty="0" smtClean="0"/>
            <a:t> </a:t>
          </a:r>
        </a:p>
        <a:p>
          <a:r>
            <a:rPr lang="ru-RU" sz="2550" dirty="0" smtClean="0"/>
            <a:t>Процент п/а вскрытий</a:t>
          </a:r>
          <a:endParaRPr lang="ru-RU" sz="2550" dirty="0"/>
        </a:p>
      </dgm:t>
    </dgm:pt>
    <dgm:pt modelId="{33BA18A6-0609-4EDD-A492-ABCEB969F6EC}" type="sibTrans" cxnId="{FB77A848-3766-46F3-9E82-AAF2AD094415}">
      <dgm:prSet/>
      <dgm:spPr/>
      <dgm:t>
        <a:bodyPr/>
        <a:lstStyle/>
        <a:p>
          <a:endParaRPr lang="ru-RU"/>
        </a:p>
      </dgm:t>
    </dgm:pt>
    <dgm:pt modelId="{3A5CBAB9-B0A3-44FB-BEC6-544FD610C0B3}" type="parTrans" cxnId="{FB77A848-3766-46F3-9E82-AAF2AD094415}">
      <dgm:prSet/>
      <dgm:spPr/>
      <dgm:t>
        <a:bodyPr/>
        <a:lstStyle/>
        <a:p>
          <a:endParaRPr lang="ru-RU"/>
        </a:p>
      </dgm:t>
    </dgm:pt>
    <dgm:pt modelId="{DB03FC8B-D181-42D1-A83E-6B13F0F86A15}">
      <dgm:prSet phldrT="[Текст]" custT="1"/>
      <dgm:spPr/>
      <dgm:t>
        <a:bodyPr/>
        <a:lstStyle/>
        <a:p>
          <a:pPr marL="0" indent="0" algn="l">
            <a:spcAft>
              <a:spcPts val="0"/>
            </a:spcAft>
          </a:pPr>
          <a:r>
            <a:rPr lang="ru-RU" sz="3200" dirty="0" smtClean="0"/>
            <a:t>2013г. – 31275</a:t>
          </a:r>
          <a:endParaRPr lang="ru-RU" sz="3200" dirty="0"/>
        </a:p>
      </dgm:t>
    </dgm:pt>
    <dgm:pt modelId="{E61F5414-AEC1-4CB2-A4E0-4C275C1A9202}" type="parTrans" cxnId="{66781A68-1914-4B63-9FD9-6DF2BAA119E8}">
      <dgm:prSet/>
      <dgm:spPr/>
      <dgm:t>
        <a:bodyPr/>
        <a:lstStyle/>
        <a:p>
          <a:endParaRPr lang="ru-RU"/>
        </a:p>
      </dgm:t>
    </dgm:pt>
    <dgm:pt modelId="{6C3BB75E-C676-46E7-9A9C-402CD99660E8}" type="sibTrans" cxnId="{66781A68-1914-4B63-9FD9-6DF2BAA119E8}">
      <dgm:prSet/>
      <dgm:spPr/>
      <dgm:t>
        <a:bodyPr/>
        <a:lstStyle/>
        <a:p>
          <a:endParaRPr lang="ru-RU"/>
        </a:p>
      </dgm:t>
    </dgm:pt>
    <dgm:pt modelId="{598F3468-D146-44D5-A219-B04B085589B4}">
      <dgm:prSet phldrT="[Текст]" custT="1"/>
      <dgm:spPr/>
      <dgm:t>
        <a:bodyPr/>
        <a:lstStyle/>
        <a:p>
          <a:r>
            <a:rPr lang="ru-RU" sz="3200" dirty="0" smtClean="0"/>
            <a:t>2013г. – 46762</a:t>
          </a:r>
          <a:endParaRPr lang="ru-RU" sz="3200" dirty="0"/>
        </a:p>
      </dgm:t>
    </dgm:pt>
    <dgm:pt modelId="{FBFC9426-5A18-46E6-99DA-40C6E4AAC7CD}" type="parTrans" cxnId="{7F376BE4-2FD6-4D4E-A8F8-7566ADD5E622}">
      <dgm:prSet/>
      <dgm:spPr/>
      <dgm:t>
        <a:bodyPr/>
        <a:lstStyle/>
        <a:p>
          <a:endParaRPr lang="ru-RU"/>
        </a:p>
      </dgm:t>
    </dgm:pt>
    <dgm:pt modelId="{ADF1E041-97C0-46E4-A114-42DF2DC38737}" type="sibTrans" cxnId="{7F376BE4-2FD6-4D4E-A8F8-7566ADD5E622}">
      <dgm:prSet/>
      <dgm:spPr/>
      <dgm:t>
        <a:bodyPr/>
        <a:lstStyle/>
        <a:p>
          <a:endParaRPr lang="ru-RU"/>
        </a:p>
      </dgm:t>
    </dgm:pt>
    <dgm:pt modelId="{D90B39E4-BA00-4940-9043-EA555808A5FA}">
      <dgm:prSet phldrT="[Текст]" custT="1"/>
      <dgm:spPr/>
      <dgm:t>
        <a:bodyPr/>
        <a:lstStyle/>
        <a:p>
          <a:r>
            <a:rPr lang="ru-RU" sz="3000" dirty="0" smtClean="0"/>
            <a:t>2013г. - 66,9%</a:t>
          </a:r>
          <a:endParaRPr lang="ru-RU" sz="3000" dirty="0"/>
        </a:p>
      </dgm:t>
    </dgm:pt>
    <dgm:pt modelId="{6767559A-13FC-45F2-8457-88492525F0F5}" type="parTrans" cxnId="{6784A64A-E501-4C81-B099-D26C2EC3ED5F}">
      <dgm:prSet/>
      <dgm:spPr/>
      <dgm:t>
        <a:bodyPr/>
        <a:lstStyle/>
        <a:p>
          <a:endParaRPr lang="ru-RU"/>
        </a:p>
      </dgm:t>
    </dgm:pt>
    <dgm:pt modelId="{1CB0CF48-E225-46C4-9EF2-75BC21E6FAFC}" type="sibTrans" cxnId="{6784A64A-E501-4C81-B099-D26C2EC3ED5F}">
      <dgm:prSet/>
      <dgm:spPr/>
      <dgm:t>
        <a:bodyPr/>
        <a:lstStyle/>
        <a:p>
          <a:endParaRPr lang="ru-RU"/>
        </a:p>
      </dgm:t>
    </dgm:pt>
    <dgm:pt modelId="{6DDB6D9A-03F2-4D70-80D5-C19E5729FC7D}">
      <dgm:prSet phldrT="[Текст]" custT="1"/>
      <dgm:spPr/>
      <dgm:t>
        <a:bodyPr/>
        <a:lstStyle/>
        <a:p>
          <a:r>
            <a:rPr lang="ru-RU" sz="3200" dirty="0" smtClean="0"/>
            <a:t>2012г. – 47043</a:t>
          </a:r>
          <a:endParaRPr lang="ru-RU" sz="3200" dirty="0"/>
        </a:p>
      </dgm:t>
    </dgm:pt>
    <dgm:pt modelId="{AECBC9CA-A002-4017-B1D6-350F9D576C9B}" type="parTrans" cxnId="{63825A3B-8434-4DF6-B97C-41B752F0BFC4}">
      <dgm:prSet/>
      <dgm:spPr/>
      <dgm:t>
        <a:bodyPr/>
        <a:lstStyle/>
        <a:p>
          <a:endParaRPr lang="ru-RU"/>
        </a:p>
      </dgm:t>
    </dgm:pt>
    <dgm:pt modelId="{78813B32-C318-4899-B2E9-50B871A8A347}" type="sibTrans" cxnId="{63825A3B-8434-4DF6-B97C-41B752F0BFC4}">
      <dgm:prSet/>
      <dgm:spPr/>
      <dgm:t>
        <a:bodyPr/>
        <a:lstStyle/>
        <a:p>
          <a:endParaRPr lang="ru-RU"/>
        </a:p>
      </dgm:t>
    </dgm:pt>
    <dgm:pt modelId="{60D4537A-E30A-4A52-8B74-0EE1D91B1F57}">
      <dgm:prSet phldrT="[Текст]" custT="1"/>
      <dgm:spPr/>
      <dgm:t>
        <a:bodyPr/>
        <a:lstStyle/>
        <a:p>
          <a:pPr marL="0" indent="0" algn="l">
            <a:spcAft>
              <a:spcPts val="0"/>
            </a:spcAft>
          </a:pPr>
          <a:r>
            <a:rPr lang="ru-RU" sz="3200" dirty="0" smtClean="0"/>
            <a:t>2012г. -  31674</a:t>
          </a:r>
          <a:endParaRPr lang="ru-RU" sz="3200" dirty="0"/>
        </a:p>
      </dgm:t>
    </dgm:pt>
    <dgm:pt modelId="{1FD15AF5-E338-466A-8469-F3216143A3CD}" type="parTrans" cxnId="{164B6EB5-6DF6-42F8-96B5-0E58A797857F}">
      <dgm:prSet/>
      <dgm:spPr/>
      <dgm:t>
        <a:bodyPr/>
        <a:lstStyle/>
        <a:p>
          <a:endParaRPr lang="ru-RU"/>
        </a:p>
      </dgm:t>
    </dgm:pt>
    <dgm:pt modelId="{B12C3E2E-C21A-41AE-A3B1-DE4638815CD0}" type="sibTrans" cxnId="{164B6EB5-6DF6-42F8-96B5-0E58A797857F}">
      <dgm:prSet/>
      <dgm:spPr/>
      <dgm:t>
        <a:bodyPr/>
        <a:lstStyle/>
        <a:p>
          <a:endParaRPr lang="ru-RU"/>
        </a:p>
      </dgm:t>
    </dgm:pt>
    <dgm:pt modelId="{DB072A01-D45F-44B1-ADFD-DCA57FB14A44}">
      <dgm:prSet phldrT="[Текст]" custT="1"/>
      <dgm:spPr/>
      <dgm:t>
        <a:bodyPr/>
        <a:lstStyle/>
        <a:p>
          <a:endParaRPr lang="ru-RU" sz="3200" dirty="0"/>
        </a:p>
      </dgm:t>
    </dgm:pt>
    <dgm:pt modelId="{DA487E04-8912-461C-8E9B-110F38E4F9F2}" type="parTrans" cxnId="{A2EB5377-6EDC-4E65-852D-7F20406E1501}">
      <dgm:prSet/>
      <dgm:spPr/>
      <dgm:t>
        <a:bodyPr/>
        <a:lstStyle/>
        <a:p>
          <a:endParaRPr lang="ru-RU"/>
        </a:p>
      </dgm:t>
    </dgm:pt>
    <dgm:pt modelId="{C7B14E82-EB14-448C-A35F-B56EAD09CD4B}" type="sibTrans" cxnId="{A2EB5377-6EDC-4E65-852D-7F20406E1501}">
      <dgm:prSet/>
      <dgm:spPr/>
      <dgm:t>
        <a:bodyPr/>
        <a:lstStyle/>
        <a:p>
          <a:endParaRPr lang="ru-RU"/>
        </a:p>
      </dgm:t>
    </dgm:pt>
    <dgm:pt modelId="{4A393B96-112D-4083-994D-02FCD2B322B8}">
      <dgm:prSet phldrT="[Текст]" custT="1"/>
      <dgm:spPr/>
      <dgm:t>
        <a:bodyPr/>
        <a:lstStyle/>
        <a:p>
          <a:r>
            <a:rPr lang="ru-RU" sz="3200" dirty="0" smtClean="0"/>
            <a:t>2012г. – 13,8%</a:t>
          </a:r>
          <a:endParaRPr lang="ru-RU" sz="3200" dirty="0"/>
        </a:p>
      </dgm:t>
    </dgm:pt>
    <dgm:pt modelId="{ABA8CF86-CFC5-4656-B20F-C4A880BF06D6}" type="parTrans" cxnId="{CFDD253D-6FC6-4C78-AEBF-12FA93268210}">
      <dgm:prSet/>
      <dgm:spPr/>
      <dgm:t>
        <a:bodyPr/>
        <a:lstStyle/>
        <a:p>
          <a:endParaRPr lang="ru-RU"/>
        </a:p>
      </dgm:t>
    </dgm:pt>
    <dgm:pt modelId="{3A84D883-BDF3-45A8-A8F9-3EBDB262A761}" type="sibTrans" cxnId="{CFDD253D-6FC6-4C78-AEBF-12FA93268210}">
      <dgm:prSet/>
      <dgm:spPr/>
      <dgm:t>
        <a:bodyPr/>
        <a:lstStyle/>
        <a:p>
          <a:endParaRPr lang="ru-RU"/>
        </a:p>
      </dgm:t>
    </dgm:pt>
    <dgm:pt modelId="{0751EEA1-87CF-4158-8335-28BC877E2F28}">
      <dgm:prSet phldrT="[Текст]" custT="1"/>
      <dgm:spPr/>
      <dgm:t>
        <a:bodyPr/>
        <a:lstStyle/>
        <a:p>
          <a:r>
            <a:rPr lang="ru-RU" sz="3000" dirty="0" smtClean="0"/>
            <a:t>2012г. – 67,2%</a:t>
          </a:r>
          <a:endParaRPr lang="ru-RU" sz="3000" dirty="0"/>
        </a:p>
      </dgm:t>
    </dgm:pt>
    <dgm:pt modelId="{0CCAA8AC-5198-496A-A9F5-95614B3C8372}" type="parTrans" cxnId="{8935A17A-A6CA-406E-89EB-9F6F0E365B2D}">
      <dgm:prSet/>
      <dgm:spPr/>
      <dgm:t>
        <a:bodyPr/>
        <a:lstStyle/>
        <a:p>
          <a:endParaRPr lang="ru-RU"/>
        </a:p>
      </dgm:t>
    </dgm:pt>
    <dgm:pt modelId="{A0D0CED9-31E6-44CA-8D36-6D286879E36D}" type="sibTrans" cxnId="{8935A17A-A6CA-406E-89EB-9F6F0E365B2D}">
      <dgm:prSet/>
      <dgm:spPr/>
      <dgm:t>
        <a:bodyPr/>
        <a:lstStyle/>
        <a:p>
          <a:endParaRPr lang="ru-RU"/>
        </a:p>
      </dgm:t>
    </dgm:pt>
    <dgm:pt modelId="{FD13105E-CA3D-4D11-97B8-5F017FAACDCC}" type="pres">
      <dgm:prSet presAssocID="{595AB4B2-7FDE-424B-81EE-DCAAF03AB46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B5739B-E00C-4409-B5D3-51CE0961FEE8}" type="pres">
      <dgm:prSet presAssocID="{595AB4B2-7FDE-424B-81EE-DCAAF03AB46E}" presName="children" presStyleCnt="0"/>
      <dgm:spPr/>
    </dgm:pt>
    <dgm:pt modelId="{890A2772-730D-4A4D-B4A7-79975284724A}" type="pres">
      <dgm:prSet presAssocID="{595AB4B2-7FDE-424B-81EE-DCAAF03AB46E}" presName="child1group" presStyleCnt="0"/>
      <dgm:spPr/>
    </dgm:pt>
    <dgm:pt modelId="{7E11A8CA-279F-490F-95B1-6BD567DFC107}" type="pres">
      <dgm:prSet presAssocID="{595AB4B2-7FDE-424B-81EE-DCAAF03AB46E}" presName="child1" presStyleLbl="bgAcc1" presStyleIdx="0" presStyleCnt="4" custScaleX="153264" custLinFactNeighborX="-248" custLinFactNeighborY="4162"/>
      <dgm:spPr/>
      <dgm:t>
        <a:bodyPr/>
        <a:lstStyle/>
        <a:p>
          <a:endParaRPr lang="ru-RU"/>
        </a:p>
      </dgm:t>
    </dgm:pt>
    <dgm:pt modelId="{FDD7BFA8-915C-43DD-987E-67C00C7AE751}" type="pres">
      <dgm:prSet presAssocID="{595AB4B2-7FDE-424B-81EE-DCAAF03AB46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62560-BDC5-41CB-AE6F-27A4D4B2486E}" type="pres">
      <dgm:prSet presAssocID="{595AB4B2-7FDE-424B-81EE-DCAAF03AB46E}" presName="child2group" presStyleCnt="0"/>
      <dgm:spPr/>
    </dgm:pt>
    <dgm:pt modelId="{C6DF7C99-5C4E-4855-863A-E0593DFD6692}" type="pres">
      <dgm:prSet presAssocID="{595AB4B2-7FDE-424B-81EE-DCAAF03AB46E}" presName="child2" presStyleLbl="bgAcc1" presStyleIdx="1" presStyleCnt="4" custFlipHor="1" custScaleX="151009" custScaleY="99478" custLinFactNeighborX="-7622" custLinFactNeighborY="3901"/>
      <dgm:spPr/>
      <dgm:t>
        <a:bodyPr/>
        <a:lstStyle/>
        <a:p>
          <a:endParaRPr lang="ru-RU"/>
        </a:p>
      </dgm:t>
    </dgm:pt>
    <dgm:pt modelId="{44AD94D0-A908-4F4B-B365-F84613A4CFF7}" type="pres">
      <dgm:prSet presAssocID="{595AB4B2-7FDE-424B-81EE-DCAAF03AB46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4AF38-1BB1-4047-AD10-0AC213678A0A}" type="pres">
      <dgm:prSet presAssocID="{595AB4B2-7FDE-424B-81EE-DCAAF03AB46E}" presName="child3group" presStyleCnt="0"/>
      <dgm:spPr/>
    </dgm:pt>
    <dgm:pt modelId="{3147C8DD-864E-41C3-8BF2-7586417E2DA8}" type="pres">
      <dgm:prSet presAssocID="{595AB4B2-7FDE-424B-81EE-DCAAF03AB46E}" presName="child3" presStyleLbl="bgAcc1" presStyleIdx="2" presStyleCnt="4" custScaleX="144639" custScaleY="128251" custLinFactNeighborX="-4774" custLinFactNeighborY="-3059"/>
      <dgm:spPr/>
      <dgm:t>
        <a:bodyPr/>
        <a:lstStyle/>
        <a:p>
          <a:endParaRPr lang="ru-RU"/>
        </a:p>
      </dgm:t>
    </dgm:pt>
    <dgm:pt modelId="{22354AA2-7829-4F4E-9A7D-06166FF170D4}" type="pres">
      <dgm:prSet presAssocID="{595AB4B2-7FDE-424B-81EE-DCAAF03AB46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7673D-6988-4FEF-AC04-2A77BAF3D963}" type="pres">
      <dgm:prSet presAssocID="{595AB4B2-7FDE-424B-81EE-DCAAF03AB46E}" presName="child4group" presStyleCnt="0"/>
      <dgm:spPr/>
    </dgm:pt>
    <dgm:pt modelId="{B3E07288-58D2-494D-AC33-003ECA2EFD76}" type="pres">
      <dgm:prSet presAssocID="{595AB4B2-7FDE-424B-81EE-DCAAF03AB46E}" presName="child4" presStyleLbl="bgAcc1" presStyleIdx="3" presStyleCnt="4" custScaleX="160773" custScaleY="133925" custLinFactNeighborX="-3609" custLinFactNeighborY="-4045"/>
      <dgm:spPr/>
      <dgm:t>
        <a:bodyPr/>
        <a:lstStyle/>
        <a:p>
          <a:endParaRPr lang="ru-RU"/>
        </a:p>
      </dgm:t>
    </dgm:pt>
    <dgm:pt modelId="{607AD359-ADC6-446B-9AF0-6B93DDE554D3}" type="pres">
      <dgm:prSet presAssocID="{595AB4B2-7FDE-424B-81EE-DCAAF03AB46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AB511-85D3-40E7-9ED3-01AB134D6D08}" type="pres">
      <dgm:prSet presAssocID="{595AB4B2-7FDE-424B-81EE-DCAAF03AB46E}" presName="childPlaceholder" presStyleCnt="0"/>
      <dgm:spPr/>
    </dgm:pt>
    <dgm:pt modelId="{4993DD1A-F7AB-4A60-B182-CA60D9C544C4}" type="pres">
      <dgm:prSet presAssocID="{595AB4B2-7FDE-424B-81EE-DCAAF03AB46E}" presName="circle" presStyleCnt="0"/>
      <dgm:spPr/>
    </dgm:pt>
    <dgm:pt modelId="{068A79B5-54A2-4029-9391-217FCA4F351A}" type="pres">
      <dgm:prSet presAssocID="{595AB4B2-7FDE-424B-81EE-DCAAF03AB46E}" presName="quadrant1" presStyleLbl="node1" presStyleIdx="0" presStyleCnt="4" custScaleX="94533" custScaleY="78007" custLinFactNeighborX="6339" custLinFactNeighborY="68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D3CD9-ED52-4D05-B010-913017845A14}" type="pres">
      <dgm:prSet presAssocID="{595AB4B2-7FDE-424B-81EE-DCAAF03AB46E}" presName="quadrant2" presStyleLbl="node1" presStyleIdx="1" presStyleCnt="4" custScaleX="91670" custScaleY="78005" custLinFactNeighborX="-6474" custLinFactNeighborY="68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264DF-451E-4634-987A-215222246C8A}" type="pres">
      <dgm:prSet presAssocID="{595AB4B2-7FDE-424B-81EE-DCAAF03AB46E}" presName="quadrant3" presStyleLbl="node1" presStyleIdx="2" presStyleCnt="4" custScaleX="94453" custScaleY="83506" custLinFactNeighborX="-7286" custLinFactNeighborY="-165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E6060-C29E-4816-AA06-77E40B905E21}" type="pres">
      <dgm:prSet presAssocID="{595AB4B2-7FDE-424B-81EE-DCAAF03AB46E}" presName="quadrant4" presStyleLbl="node1" presStyleIdx="3" presStyleCnt="4" custScaleX="93869" custScaleY="83504" custLinFactNeighborX="6007" custLinFactNeighborY="-165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C5FBC-37AC-4CD1-804D-1FCD5FF0E3E6}" type="pres">
      <dgm:prSet presAssocID="{595AB4B2-7FDE-424B-81EE-DCAAF03AB46E}" presName="quadrantPlaceholder" presStyleCnt="0"/>
      <dgm:spPr/>
    </dgm:pt>
    <dgm:pt modelId="{B4E8988B-249C-492E-8D84-0F28E897B322}" type="pres">
      <dgm:prSet presAssocID="{595AB4B2-7FDE-424B-81EE-DCAAF03AB46E}" presName="center1" presStyleLbl="fgShp" presStyleIdx="0" presStyleCnt="2" custLinFactNeighborX="901" custLinFactNeighborY="-15465"/>
      <dgm:spPr/>
    </dgm:pt>
    <dgm:pt modelId="{A2B362E1-D971-4DB7-A187-DD0EA33A2566}" type="pres">
      <dgm:prSet presAssocID="{595AB4B2-7FDE-424B-81EE-DCAAF03AB46E}" presName="center2" presStyleLbl="fgShp" presStyleIdx="1" presStyleCnt="2" custLinFactNeighborX="901" custLinFactNeighborY="-27886"/>
      <dgm:spPr/>
    </dgm:pt>
  </dgm:ptLst>
  <dgm:cxnLst>
    <dgm:cxn modelId="{7F41771F-B62B-4C68-90FE-1141089A2855}" type="presOf" srcId="{D90B39E4-BA00-4940-9043-EA555808A5FA}" destId="{3147C8DD-864E-41C3-8BF2-7586417E2DA8}" srcOrd="0" destOrd="0" presId="urn:microsoft.com/office/officeart/2005/8/layout/cycle4"/>
    <dgm:cxn modelId="{3EB1D2C0-5056-4E0C-977A-02A44206BF10}" type="presOf" srcId="{60AF071F-8D2E-412C-AD83-0AAC1E90A66E}" destId="{607AD359-ADC6-446B-9AF0-6B93DDE554D3}" srcOrd="1" destOrd="0" presId="urn:microsoft.com/office/officeart/2005/8/layout/cycle4"/>
    <dgm:cxn modelId="{F8C895C3-18BA-4879-AB75-686BF47B4166}" srcId="{595AB4B2-7FDE-424B-81EE-DCAAF03AB46E}" destId="{AB5E40CA-1026-4071-BC04-58A681A64BAC}" srcOrd="3" destOrd="0" parTransId="{56C32AC0-CC36-4204-B704-92F5E3A422CA}" sibTransId="{A31E0AA5-7CAE-4CC9-A717-A74387C2AD35}"/>
    <dgm:cxn modelId="{7DD239FA-BFA3-47BC-A910-8673D462CFFB}" type="presOf" srcId="{FBD07CB6-A3BB-47AA-9433-479273EA6C88}" destId="{068A79B5-54A2-4029-9391-217FCA4F351A}" srcOrd="0" destOrd="0" presId="urn:microsoft.com/office/officeart/2005/8/layout/cycle4"/>
    <dgm:cxn modelId="{102CCEA7-1C7D-4005-A52F-461A7F057FC0}" type="presOf" srcId="{D90B39E4-BA00-4940-9043-EA555808A5FA}" destId="{22354AA2-7829-4F4E-9A7D-06166FF170D4}" srcOrd="1" destOrd="0" presId="urn:microsoft.com/office/officeart/2005/8/layout/cycle4"/>
    <dgm:cxn modelId="{7F376BE4-2FD6-4D4E-A8F8-7566ADD5E622}" srcId="{FBD07CB6-A3BB-47AA-9433-479273EA6C88}" destId="{598F3468-D146-44D5-A219-B04B085589B4}" srcOrd="0" destOrd="0" parTransId="{FBFC9426-5A18-46E6-99DA-40C6E4AAC7CD}" sibTransId="{ADF1E041-97C0-46E4-A114-42DF2DC38737}"/>
    <dgm:cxn modelId="{61027B17-13F3-48B6-9B76-243CFD745D65}" type="presOf" srcId="{AB5E40CA-1026-4071-BC04-58A681A64BAC}" destId="{4E6E6060-C29E-4816-AA06-77E40B905E21}" srcOrd="0" destOrd="0" presId="urn:microsoft.com/office/officeart/2005/8/layout/cycle4"/>
    <dgm:cxn modelId="{EF070E0C-00B1-46F6-83AE-3298A4321454}" type="presOf" srcId="{0751EEA1-87CF-4158-8335-28BC877E2F28}" destId="{22354AA2-7829-4F4E-9A7D-06166FF170D4}" srcOrd="1" destOrd="1" presId="urn:microsoft.com/office/officeart/2005/8/layout/cycle4"/>
    <dgm:cxn modelId="{A2EB5377-6EDC-4E65-852D-7F20406E1501}" srcId="{AB5E40CA-1026-4071-BC04-58A681A64BAC}" destId="{DB072A01-D45F-44B1-ADFD-DCA57FB14A44}" srcOrd="2" destOrd="0" parTransId="{DA487E04-8912-461C-8E9B-110F38E4F9F2}" sibTransId="{C7B14E82-EB14-448C-A35F-B56EAD09CD4B}"/>
    <dgm:cxn modelId="{A548AE8F-C3A7-4468-8424-CA81722939B7}" type="presOf" srcId="{DB03FC8B-D181-42D1-A83E-6B13F0F86A15}" destId="{C6DF7C99-5C4E-4855-863A-E0593DFD6692}" srcOrd="0" destOrd="0" presId="urn:microsoft.com/office/officeart/2005/8/layout/cycle4"/>
    <dgm:cxn modelId="{20B6FE73-98D3-4801-852E-1DDA1400ED71}" type="presOf" srcId="{DB03FC8B-D181-42D1-A83E-6B13F0F86A15}" destId="{44AD94D0-A908-4F4B-B365-F84613A4CFF7}" srcOrd="1" destOrd="0" presId="urn:microsoft.com/office/officeart/2005/8/layout/cycle4"/>
    <dgm:cxn modelId="{6784A64A-E501-4C81-B099-D26C2EC3ED5F}" srcId="{8D67B148-1AD6-45DC-8777-85873C692BE2}" destId="{D90B39E4-BA00-4940-9043-EA555808A5FA}" srcOrd="0" destOrd="0" parTransId="{6767559A-13FC-45F2-8457-88492525F0F5}" sibTransId="{1CB0CF48-E225-46C4-9EF2-75BC21E6FAFC}"/>
    <dgm:cxn modelId="{164B6EB5-6DF6-42F8-96B5-0E58A797857F}" srcId="{DCF53149-0D82-4235-8D5F-31648DD51FD0}" destId="{60D4537A-E30A-4A52-8B74-0EE1D91B1F57}" srcOrd="1" destOrd="0" parTransId="{1FD15AF5-E338-466A-8469-F3216143A3CD}" sibTransId="{B12C3E2E-C21A-41AE-A3B1-DE4638815CD0}"/>
    <dgm:cxn modelId="{FAC23D8C-BDC4-4EDB-BC41-7002998766F2}" type="presOf" srcId="{6DDB6D9A-03F2-4D70-80D5-C19E5729FC7D}" destId="{FDD7BFA8-915C-43DD-987E-67C00C7AE751}" srcOrd="1" destOrd="1" presId="urn:microsoft.com/office/officeart/2005/8/layout/cycle4"/>
    <dgm:cxn modelId="{0A74DD66-75A9-4D25-99E2-1DA294BB7481}" type="presOf" srcId="{60D4537A-E30A-4A52-8B74-0EE1D91B1F57}" destId="{C6DF7C99-5C4E-4855-863A-E0593DFD6692}" srcOrd="0" destOrd="1" presId="urn:microsoft.com/office/officeart/2005/8/layout/cycle4"/>
    <dgm:cxn modelId="{D83030C9-00C9-4DF7-B6C7-1D5A89D249E3}" type="presOf" srcId="{DCF53149-0D82-4235-8D5F-31648DD51FD0}" destId="{BB7D3CD9-ED52-4D05-B010-913017845A14}" srcOrd="0" destOrd="0" presId="urn:microsoft.com/office/officeart/2005/8/layout/cycle4"/>
    <dgm:cxn modelId="{8935A17A-A6CA-406E-89EB-9F6F0E365B2D}" srcId="{8D67B148-1AD6-45DC-8777-85873C692BE2}" destId="{0751EEA1-87CF-4158-8335-28BC877E2F28}" srcOrd="1" destOrd="0" parTransId="{0CCAA8AC-5198-496A-A9F5-95614B3C8372}" sibTransId="{A0D0CED9-31E6-44CA-8D36-6D286879E36D}"/>
    <dgm:cxn modelId="{F20FE4D4-0F41-403C-A90C-2E804F43DEBA}" type="presOf" srcId="{595AB4B2-7FDE-424B-81EE-DCAAF03AB46E}" destId="{FD13105E-CA3D-4D11-97B8-5F017FAACDCC}" srcOrd="0" destOrd="0" presId="urn:microsoft.com/office/officeart/2005/8/layout/cycle4"/>
    <dgm:cxn modelId="{EBFAA6EE-593B-45CD-9F3B-4D6CD6F37628}" type="presOf" srcId="{60AF071F-8D2E-412C-AD83-0AAC1E90A66E}" destId="{B3E07288-58D2-494D-AC33-003ECA2EFD76}" srcOrd="0" destOrd="0" presId="urn:microsoft.com/office/officeart/2005/8/layout/cycle4"/>
    <dgm:cxn modelId="{AB9A8033-0209-4F0A-96E1-C944EFD7AC6D}" type="presOf" srcId="{0751EEA1-87CF-4158-8335-28BC877E2F28}" destId="{3147C8DD-864E-41C3-8BF2-7586417E2DA8}" srcOrd="0" destOrd="1" presId="urn:microsoft.com/office/officeart/2005/8/layout/cycle4"/>
    <dgm:cxn modelId="{6D12A07C-07D4-4981-A044-F90720A1652B}" type="presOf" srcId="{4A393B96-112D-4083-994D-02FCD2B322B8}" destId="{B3E07288-58D2-494D-AC33-003ECA2EFD76}" srcOrd="0" destOrd="1" presId="urn:microsoft.com/office/officeart/2005/8/layout/cycle4"/>
    <dgm:cxn modelId="{B105F138-5EFB-4C0F-876D-CBDBFABB64A8}" type="presOf" srcId="{DB072A01-D45F-44B1-ADFD-DCA57FB14A44}" destId="{B3E07288-58D2-494D-AC33-003ECA2EFD76}" srcOrd="0" destOrd="2" presId="urn:microsoft.com/office/officeart/2005/8/layout/cycle4"/>
    <dgm:cxn modelId="{8D21DD09-D7FA-4DB9-80DE-E316EDF70B28}" type="presOf" srcId="{4A393B96-112D-4083-994D-02FCD2B322B8}" destId="{607AD359-ADC6-446B-9AF0-6B93DDE554D3}" srcOrd="1" destOrd="1" presId="urn:microsoft.com/office/officeart/2005/8/layout/cycle4"/>
    <dgm:cxn modelId="{66781A68-1914-4B63-9FD9-6DF2BAA119E8}" srcId="{DCF53149-0D82-4235-8D5F-31648DD51FD0}" destId="{DB03FC8B-D181-42D1-A83E-6B13F0F86A15}" srcOrd="0" destOrd="0" parTransId="{E61F5414-AEC1-4CB2-A4E0-4C275C1A9202}" sibTransId="{6C3BB75E-C676-46E7-9A9C-402CD99660E8}"/>
    <dgm:cxn modelId="{2C8F0C62-1E32-444E-897C-2CC4DD128806}" srcId="{AB5E40CA-1026-4071-BC04-58A681A64BAC}" destId="{60AF071F-8D2E-412C-AD83-0AAC1E90A66E}" srcOrd="0" destOrd="0" parTransId="{0E48D096-83D4-4E6A-9194-0352EC328D19}" sibTransId="{3053F5E7-99DD-4002-9C0E-4BA09017F508}"/>
    <dgm:cxn modelId="{6F03C8C4-AC75-4B7D-B7EB-F129925F3CD6}" type="presOf" srcId="{598F3468-D146-44D5-A219-B04B085589B4}" destId="{7E11A8CA-279F-490F-95B1-6BD567DFC107}" srcOrd="0" destOrd="0" presId="urn:microsoft.com/office/officeart/2005/8/layout/cycle4"/>
    <dgm:cxn modelId="{CFDD253D-6FC6-4C78-AEBF-12FA93268210}" srcId="{AB5E40CA-1026-4071-BC04-58A681A64BAC}" destId="{4A393B96-112D-4083-994D-02FCD2B322B8}" srcOrd="1" destOrd="0" parTransId="{ABA8CF86-CFC5-4656-B20F-C4A880BF06D6}" sibTransId="{3A84D883-BDF3-45A8-A8F9-3EBDB262A761}"/>
    <dgm:cxn modelId="{63825A3B-8434-4DF6-B97C-41B752F0BFC4}" srcId="{FBD07CB6-A3BB-47AA-9433-479273EA6C88}" destId="{6DDB6D9A-03F2-4D70-80D5-C19E5729FC7D}" srcOrd="1" destOrd="0" parTransId="{AECBC9CA-A002-4017-B1D6-350F9D576C9B}" sibTransId="{78813B32-C318-4899-B2E9-50B871A8A347}"/>
    <dgm:cxn modelId="{032BF785-B2EB-4BBA-B404-C1F43F58FB45}" type="presOf" srcId="{598F3468-D146-44D5-A219-B04B085589B4}" destId="{FDD7BFA8-915C-43DD-987E-67C00C7AE751}" srcOrd="1" destOrd="0" presId="urn:microsoft.com/office/officeart/2005/8/layout/cycle4"/>
    <dgm:cxn modelId="{4D8819D3-B52F-49B8-957D-FAE1F7F392ED}" srcId="{595AB4B2-7FDE-424B-81EE-DCAAF03AB46E}" destId="{FBD07CB6-A3BB-47AA-9433-479273EA6C88}" srcOrd="0" destOrd="0" parTransId="{43F2FC21-BDB2-4713-9BDB-1B060AA1DA32}" sibTransId="{DBC6BEF8-F438-4D85-8804-B2B974C4B9D4}"/>
    <dgm:cxn modelId="{FB77A848-3766-46F3-9E82-AAF2AD094415}" srcId="{595AB4B2-7FDE-424B-81EE-DCAAF03AB46E}" destId="{8D67B148-1AD6-45DC-8777-85873C692BE2}" srcOrd="2" destOrd="0" parTransId="{3A5CBAB9-B0A3-44FB-BEC6-544FD610C0B3}" sibTransId="{33BA18A6-0609-4EDD-A492-ABCEB969F6EC}"/>
    <dgm:cxn modelId="{3FF9CBCE-9B29-42B3-82F8-E977FA279D9A}" type="presOf" srcId="{6DDB6D9A-03F2-4D70-80D5-C19E5729FC7D}" destId="{7E11A8CA-279F-490F-95B1-6BD567DFC107}" srcOrd="0" destOrd="1" presId="urn:microsoft.com/office/officeart/2005/8/layout/cycle4"/>
    <dgm:cxn modelId="{8BC73EED-9D07-46CF-BA66-757FB2B3E6AA}" srcId="{595AB4B2-7FDE-424B-81EE-DCAAF03AB46E}" destId="{DCF53149-0D82-4235-8D5F-31648DD51FD0}" srcOrd="1" destOrd="0" parTransId="{A16634E2-E5AB-4C87-814C-B594DCF45599}" sibTransId="{DACAFB44-5C53-440A-B50A-171A080D4CEF}"/>
    <dgm:cxn modelId="{5433B0F7-7C03-41DF-9E67-F9CA0E7E221A}" type="presOf" srcId="{60D4537A-E30A-4A52-8B74-0EE1D91B1F57}" destId="{44AD94D0-A908-4F4B-B365-F84613A4CFF7}" srcOrd="1" destOrd="1" presId="urn:microsoft.com/office/officeart/2005/8/layout/cycle4"/>
    <dgm:cxn modelId="{C636DCBD-A0C6-4194-9736-C27A59C9C1DC}" type="presOf" srcId="{8D67B148-1AD6-45DC-8777-85873C692BE2}" destId="{2D4264DF-451E-4634-987A-215222246C8A}" srcOrd="0" destOrd="0" presId="urn:microsoft.com/office/officeart/2005/8/layout/cycle4"/>
    <dgm:cxn modelId="{DA64CF5D-2AB7-4A19-B80F-4904FE404FAF}" type="presOf" srcId="{DB072A01-D45F-44B1-ADFD-DCA57FB14A44}" destId="{607AD359-ADC6-446B-9AF0-6B93DDE554D3}" srcOrd="1" destOrd="2" presId="urn:microsoft.com/office/officeart/2005/8/layout/cycle4"/>
    <dgm:cxn modelId="{40B8F374-C385-4F7E-9664-18E9B5E8B243}" type="presParOf" srcId="{FD13105E-CA3D-4D11-97B8-5F017FAACDCC}" destId="{5BB5739B-E00C-4409-B5D3-51CE0961FEE8}" srcOrd="0" destOrd="0" presId="urn:microsoft.com/office/officeart/2005/8/layout/cycle4"/>
    <dgm:cxn modelId="{ED1D826F-6946-46BE-B1D4-058999065F56}" type="presParOf" srcId="{5BB5739B-E00C-4409-B5D3-51CE0961FEE8}" destId="{890A2772-730D-4A4D-B4A7-79975284724A}" srcOrd="0" destOrd="0" presId="urn:microsoft.com/office/officeart/2005/8/layout/cycle4"/>
    <dgm:cxn modelId="{EA2A1286-26E9-4EA7-8B45-C18B5A6BDCAC}" type="presParOf" srcId="{890A2772-730D-4A4D-B4A7-79975284724A}" destId="{7E11A8CA-279F-490F-95B1-6BD567DFC107}" srcOrd="0" destOrd="0" presId="urn:microsoft.com/office/officeart/2005/8/layout/cycle4"/>
    <dgm:cxn modelId="{6B3E3765-C793-4073-B6C5-CCB87058290A}" type="presParOf" srcId="{890A2772-730D-4A4D-B4A7-79975284724A}" destId="{FDD7BFA8-915C-43DD-987E-67C00C7AE751}" srcOrd="1" destOrd="0" presId="urn:microsoft.com/office/officeart/2005/8/layout/cycle4"/>
    <dgm:cxn modelId="{CF1FCC67-A9B3-477D-A96E-09C08CD4C21D}" type="presParOf" srcId="{5BB5739B-E00C-4409-B5D3-51CE0961FEE8}" destId="{E5862560-BDC5-41CB-AE6F-27A4D4B2486E}" srcOrd="1" destOrd="0" presId="urn:microsoft.com/office/officeart/2005/8/layout/cycle4"/>
    <dgm:cxn modelId="{CBD11104-CBE0-4EBC-A5DD-207EB794EC78}" type="presParOf" srcId="{E5862560-BDC5-41CB-AE6F-27A4D4B2486E}" destId="{C6DF7C99-5C4E-4855-863A-E0593DFD6692}" srcOrd="0" destOrd="0" presId="urn:microsoft.com/office/officeart/2005/8/layout/cycle4"/>
    <dgm:cxn modelId="{CA8B53DD-44E8-4AC0-A4BB-68AF0EE64169}" type="presParOf" srcId="{E5862560-BDC5-41CB-AE6F-27A4D4B2486E}" destId="{44AD94D0-A908-4F4B-B365-F84613A4CFF7}" srcOrd="1" destOrd="0" presId="urn:microsoft.com/office/officeart/2005/8/layout/cycle4"/>
    <dgm:cxn modelId="{7C266FD2-7B0F-4C61-A14C-FB4ADAF6371A}" type="presParOf" srcId="{5BB5739B-E00C-4409-B5D3-51CE0961FEE8}" destId="{A564AF38-1BB1-4047-AD10-0AC213678A0A}" srcOrd="2" destOrd="0" presId="urn:microsoft.com/office/officeart/2005/8/layout/cycle4"/>
    <dgm:cxn modelId="{05070E4F-466F-4554-AEA3-3E13A2F5F4C9}" type="presParOf" srcId="{A564AF38-1BB1-4047-AD10-0AC213678A0A}" destId="{3147C8DD-864E-41C3-8BF2-7586417E2DA8}" srcOrd="0" destOrd="0" presId="urn:microsoft.com/office/officeart/2005/8/layout/cycle4"/>
    <dgm:cxn modelId="{3AFB2F71-B81D-45B1-900D-586336A60408}" type="presParOf" srcId="{A564AF38-1BB1-4047-AD10-0AC213678A0A}" destId="{22354AA2-7829-4F4E-9A7D-06166FF170D4}" srcOrd="1" destOrd="0" presId="urn:microsoft.com/office/officeart/2005/8/layout/cycle4"/>
    <dgm:cxn modelId="{C9D07D2B-B549-4A09-B814-B3AD8C60C6B5}" type="presParOf" srcId="{5BB5739B-E00C-4409-B5D3-51CE0961FEE8}" destId="{5CA7673D-6988-4FEF-AC04-2A77BAF3D963}" srcOrd="3" destOrd="0" presId="urn:microsoft.com/office/officeart/2005/8/layout/cycle4"/>
    <dgm:cxn modelId="{0DA9DFA0-EE1C-4505-86F0-5E867EF939EF}" type="presParOf" srcId="{5CA7673D-6988-4FEF-AC04-2A77BAF3D963}" destId="{B3E07288-58D2-494D-AC33-003ECA2EFD76}" srcOrd="0" destOrd="0" presId="urn:microsoft.com/office/officeart/2005/8/layout/cycle4"/>
    <dgm:cxn modelId="{54FD3DC5-648C-442B-B370-369A5564F95C}" type="presParOf" srcId="{5CA7673D-6988-4FEF-AC04-2A77BAF3D963}" destId="{607AD359-ADC6-446B-9AF0-6B93DDE554D3}" srcOrd="1" destOrd="0" presId="urn:microsoft.com/office/officeart/2005/8/layout/cycle4"/>
    <dgm:cxn modelId="{08A33AB1-4821-469E-B516-481A5734924B}" type="presParOf" srcId="{5BB5739B-E00C-4409-B5D3-51CE0961FEE8}" destId="{17CAB511-85D3-40E7-9ED3-01AB134D6D08}" srcOrd="4" destOrd="0" presId="urn:microsoft.com/office/officeart/2005/8/layout/cycle4"/>
    <dgm:cxn modelId="{4FB25018-506B-411B-829E-F88606AFE965}" type="presParOf" srcId="{FD13105E-CA3D-4D11-97B8-5F017FAACDCC}" destId="{4993DD1A-F7AB-4A60-B182-CA60D9C544C4}" srcOrd="1" destOrd="0" presId="urn:microsoft.com/office/officeart/2005/8/layout/cycle4"/>
    <dgm:cxn modelId="{C39AC194-7798-48B7-84AF-E475814356D1}" type="presParOf" srcId="{4993DD1A-F7AB-4A60-B182-CA60D9C544C4}" destId="{068A79B5-54A2-4029-9391-217FCA4F351A}" srcOrd="0" destOrd="0" presId="urn:microsoft.com/office/officeart/2005/8/layout/cycle4"/>
    <dgm:cxn modelId="{A1A03AC6-552C-45E6-A2EC-0FF4A2D2E7D2}" type="presParOf" srcId="{4993DD1A-F7AB-4A60-B182-CA60D9C544C4}" destId="{BB7D3CD9-ED52-4D05-B010-913017845A14}" srcOrd="1" destOrd="0" presId="urn:microsoft.com/office/officeart/2005/8/layout/cycle4"/>
    <dgm:cxn modelId="{54784AFF-0473-4564-853A-949E697569B5}" type="presParOf" srcId="{4993DD1A-F7AB-4A60-B182-CA60D9C544C4}" destId="{2D4264DF-451E-4634-987A-215222246C8A}" srcOrd="2" destOrd="0" presId="urn:microsoft.com/office/officeart/2005/8/layout/cycle4"/>
    <dgm:cxn modelId="{5A1B6728-4B78-46A7-BF17-9C7956279FEE}" type="presParOf" srcId="{4993DD1A-F7AB-4A60-B182-CA60D9C544C4}" destId="{4E6E6060-C29E-4816-AA06-77E40B905E21}" srcOrd="3" destOrd="0" presId="urn:microsoft.com/office/officeart/2005/8/layout/cycle4"/>
    <dgm:cxn modelId="{959594C9-EBE8-40D8-BA97-16AC645E947A}" type="presParOf" srcId="{4993DD1A-F7AB-4A60-B182-CA60D9C544C4}" destId="{FE1C5FBC-37AC-4CD1-804D-1FCD5FF0E3E6}" srcOrd="4" destOrd="0" presId="urn:microsoft.com/office/officeart/2005/8/layout/cycle4"/>
    <dgm:cxn modelId="{7DD9F76C-AB48-4B88-B091-8F77C84793BA}" type="presParOf" srcId="{FD13105E-CA3D-4D11-97B8-5F017FAACDCC}" destId="{B4E8988B-249C-492E-8D84-0F28E897B322}" srcOrd="2" destOrd="0" presId="urn:microsoft.com/office/officeart/2005/8/layout/cycle4"/>
    <dgm:cxn modelId="{F844F868-40EB-4CBD-BB6B-2170C589A47A}" type="presParOf" srcId="{FD13105E-CA3D-4D11-97B8-5F017FAACDCC}" destId="{A2B362E1-D971-4DB7-A187-DD0EA33A256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5350A6-F253-48DA-9E4F-10AEB2D3EB76}" type="doc">
      <dgm:prSet loTypeId="urn:microsoft.com/office/officeart/2005/8/layout/vList6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7E7B9EA8-1CF6-4EA4-87D6-DCB5DBEDA5C4}">
      <dgm:prSet phldrT="[Текст]"/>
      <dgm:spPr/>
      <dgm:t>
        <a:bodyPr/>
        <a:lstStyle/>
        <a:p>
          <a:r>
            <a:rPr lang="ru-RU" dirty="0" smtClean="0"/>
            <a:t>ГКБ №7</a:t>
          </a:r>
          <a:endParaRPr lang="ru-RU" dirty="0"/>
        </a:p>
      </dgm:t>
    </dgm:pt>
    <dgm:pt modelId="{418D462A-67E6-4A7C-902E-98AE5AC3A3DB}" type="parTrans" cxnId="{B54199FC-FD37-4F6E-A743-67E61A752606}">
      <dgm:prSet/>
      <dgm:spPr/>
      <dgm:t>
        <a:bodyPr/>
        <a:lstStyle/>
        <a:p>
          <a:endParaRPr lang="ru-RU"/>
        </a:p>
      </dgm:t>
    </dgm:pt>
    <dgm:pt modelId="{A4ED8F8D-A6D2-4E4D-B4AB-CC62DE43307A}" type="sibTrans" cxnId="{B54199FC-FD37-4F6E-A743-67E61A752606}">
      <dgm:prSet/>
      <dgm:spPr/>
      <dgm:t>
        <a:bodyPr/>
        <a:lstStyle/>
        <a:p>
          <a:endParaRPr lang="ru-RU"/>
        </a:p>
      </dgm:t>
    </dgm:pt>
    <dgm:pt modelId="{F4116347-22C3-4E91-BB71-4F3D5EDEB742}">
      <dgm:prSet phldrT="[Текст]" custT="1"/>
      <dgm:spPr/>
      <dgm:t>
        <a:bodyPr anchor="ctr"/>
        <a:lstStyle/>
        <a:p>
          <a:pPr algn="ctr"/>
          <a:r>
            <a:rPr lang="ru-RU" sz="4400" dirty="0" smtClean="0"/>
            <a:t>2520</a:t>
          </a:r>
          <a:endParaRPr lang="ru-RU" sz="4400" dirty="0"/>
        </a:p>
      </dgm:t>
    </dgm:pt>
    <dgm:pt modelId="{ED1AC811-98F1-4EA8-939D-214F880E613F}" type="parTrans" cxnId="{1C57B070-0609-43D2-82E6-FB7E95CD7D20}">
      <dgm:prSet/>
      <dgm:spPr/>
      <dgm:t>
        <a:bodyPr/>
        <a:lstStyle/>
        <a:p>
          <a:endParaRPr lang="ru-RU"/>
        </a:p>
      </dgm:t>
    </dgm:pt>
    <dgm:pt modelId="{C41FD815-7F7B-4E84-B09F-CFED5CF3A4A3}" type="sibTrans" cxnId="{1C57B070-0609-43D2-82E6-FB7E95CD7D20}">
      <dgm:prSet/>
      <dgm:spPr/>
      <dgm:t>
        <a:bodyPr/>
        <a:lstStyle/>
        <a:p>
          <a:endParaRPr lang="ru-RU"/>
        </a:p>
      </dgm:t>
    </dgm:pt>
    <dgm:pt modelId="{84367DF4-365D-4844-88A2-9D294E4D0E30}">
      <dgm:prSet phldrT="[Текст]"/>
      <dgm:spPr/>
      <dgm:t>
        <a:bodyPr/>
        <a:lstStyle/>
        <a:p>
          <a:r>
            <a:rPr lang="ru-RU" dirty="0" smtClean="0"/>
            <a:t>ГКБ №15</a:t>
          </a:r>
          <a:endParaRPr lang="ru-RU" dirty="0"/>
        </a:p>
      </dgm:t>
    </dgm:pt>
    <dgm:pt modelId="{5ED67689-28D2-4CAC-A6FC-3CA67BB134C6}" type="parTrans" cxnId="{79361F92-712C-43AB-B924-945620151102}">
      <dgm:prSet/>
      <dgm:spPr/>
      <dgm:t>
        <a:bodyPr/>
        <a:lstStyle/>
        <a:p>
          <a:endParaRPr lang="ru-RU"/>
        </a:p>
      </dgm:t>
    </dgm:pt>
    <dgm:pt modelId="{26712A4A-0CB6-42A8-9483-B0326B229CC6}" type="sibTrans" cxnId="{79361F92-712C-43AB-B924-945620151102}">
      <dgm:prSet/>
      <dgm:spPr/>
      <dgm:t>
        <a:bodyPr/>
        <a:lstStyle/>
        <a:p>
          <a:endParaRPr lang="ru-RU"/>
        </a:p>
      </dgm:t>
    </dgm:pt>
    <dgm:pt modelId="{0AF06195-C579-4105-A0C2-44AC14A20BB3}">
      <dgm:prSet phldrT="[Текст]" custT="1"/>
      <dgm:spPr/>
      <dgm:t>
        <a:bodyPr anchor="t"/>
        <a:lstStyle/>
        <a:p>
          <a:pPr algn="ctr"/>
          <a:r>
            <a:rPr lang="ru-RU" sz="4400" dirty="0" smtClean="0"/>
            <a:t>2343</a:t>
          </a:r>
          <a:endParaRPr lang="ru-RU" sz="4400" dirty="0"/>
        </a:p>
      </dgm:t>
    </dgm:pt>
    <dgm:pt modelId="{28CF2375-2547-4B87-8E91-71E4BDC7C872}" type="parTrans" cxnId="{53103DC6-AE18-4184-A5F7-2922F5EED2CB}">
      <dgm:prSet/>
      <dgm:spPr/>
      <dgm:t>
        <a:bodyPr/>
        <a:lstStyle/>
        <a:p>
          <a:endParaRPr lang="ru-RU"/>
        </a:p>
      </dgm:t>
    </dgm:pt>
    <dgm:pt modelId="{2B9EC224-5209-45FC-9514-E1087BDF54EB}" type="sibTrans" cxnId="{53103DC6-AE18-4184-A5F7-2922F5EED2CB}">
      <dgm:prSet/>
      <dgm:spPr/>
      <dgm:t>
        <a:bodyPr/>
        <a:lstStyle/>
        <a:p>
          <a:endParaRPr lang="ru-RU"/>
        </a:p>
      </dgm:t>
    </dgm:pt>
    <dgm:pt modelId="{375747D1-6FFF-4C7B-9213-79544E95649A}">
      <dgm:prSet/>
      <dgm:spPr/>
      <dgm:t>
        <a:bodyPr anchor="t"/>
        <a:lstStyle/>
        <a:p>
          <a:pPr algn="l"/>
          <a:endParaRPr lang="ru-RU" sz="1900" dirty="0"/>
        </a:p>
      </dgm:t>
    </dgm:pt>
    <dgm:pt modelId="{952F9241-1572-449A-9407-119B1911AAFA}" type="parTrans" cxnId="{833B946A-3539-42A5-98DC-367494FA4E7A}">
      <dgm:prSet/>
      <dgm:spPr/>
      <dgm:t>
        <a:bodyPr/>
        <a:lstStyle/>
        <a:p>
          <a:endParaRPr lang="ru-RU"/>
        </a:p>
      </dgm:t>
    </dgm:pt>
    <dgm:pt modelId="{33902E92-FF0A-45F0-A57D-0FD02B6452FE}" type="sibTrans" cxnId="{833B946A-3539-42A5-98DC-367494FA4E7A}">
      <dgm:prSet/>
      <dgm:spPr/>
      <dgm:t>
        <a:bodyPr/>
        <a:lstStyle/>
        <a:p>
          <a:endParaRPr lang="ru-RU"/>
        </a:p>
      </dgm:t>
    </dgm:pt>
    <dgm:pt modelId="{3EEF93DC-2092-4571-B987-95A42A99D600}">
      <dgm:prSet/>
      <dgm:spPr/>
      <dgm:t>
        <a:bodyPr/>
        <a:lstStyle/>
        <a:p>
          <a:r>
            <a:rPr lang="ru-RU" dirty="0" smtClean="0"/>
            <a:t>ГКБ №67</a:t>
          </a:r>
          <a:endParaRPr lang="ru-RU" dirty="0"/>
        </a:p>
      </dgm:t>
    </dgm:pt>
    <dgm:pt modelId="{129776E3-2B01-4FC7-B824-FB4FC70FBD9E}" type="parTrans" cxnId="{535FCB71-4095-477F-B73F-1FED37FD7761}">
      <dgm:prSet/>
      <dgm:spPr/>
      <dgm:t>
        <a:bodyPr/>
        <a:lstStyle/>
        <a:p>
          <a:endParaRPr lang="ru-RU"/>
        </a:p>
      </dgm:t>
    </dgm:pt>
    <dgm:pt modelId="{79B16B50-56FC-475E-819C-C1AE7667E844}" type="sibTrans" cxnId="{535FCB71-4095-477F-B73F-1FED37FD7761}">
      <dgm:prSet/>
      <dgm:spPr/>
      <dgm:t>
        <a:bodyPr/>
        <a:lstStyle/>
        <a:p>
          <a:endParaRPr lang="ru-RU"/>
        </a:p>
      </dgm:t>
    </dgm:pt>
    <dgm:pt modelId="{C6DB6CEC-B38C-4A1A-9E6E-4A0CE4BCAAE9}">
      <dgm:prSet/>
      <dgm:spPr/>
      <dgm:t>
        <a:bodyPr/>
        <a:lstStyle/>
        <a:p>
          <a:r>
            <a:rPr lang="ru-RU" dirty="0" smtClean="0"/>
            <a:t>ГКБ №20</a:t>
          </a:r>
          <a:endParaRPr lang="ru-RU" dirty="0"/>
        </a:p>
      </dgm:t>
    </dgm:pt>
    <dgm:pt modelId="{016B2AE8-45D6-4CDC-B73F-25CE55C97E77}" type="parTrans" cxnId="{C65C941B-24E0-449B-8E1C-B439F9F73398}">
      <dgm:prSet/>
      <dgm:spPr/>
      <dgm:t>
        <a:bodyPr/>
        <a:lstStyle/>
        <a:p>
          <a:endParaRPr lang="ru-RU"/>
        </a:p>
      </dgm:t>
    </dgm:pt>
    <dgm:pt modelId="{1B786970-14A4-4B1E-811C-58C0F7BD3555}" type="sibTrans" cxnId="{C65C941B-24E0-449B-8E1C-B439F9F73398}">
      <dgm:prSet/>
      <dgm:spPr/>
      <dgm:t>
        <a:bodyPr/>
        <a:lstStyle/>
        <a:p>
          <a:endParaRPr lang="ru-RU"/>
        </a:p>
      </dgm:t>
    </dgm:pt>
    <dgm:pt modelId="{11BA9340-A0D8-4800-9492-3306D6DA54B3}">
      <dgm:prSet/>
      <dgm:spPr/>
      <dgm:t>
        <a:bodyPr/>
        <a:lstStyle/>
        <a:p>
          <a:r>
            <a:rPr lang="ru-RU" dirty="0" smtClean="0"/>
            <a:t>ГКБ №81</a:t>
          </a:r>
          <a:endParaRPr lang="ru-RU" dirty="0"/>
        </a:p>
      </dgm:t>
    </dgm:pt>
    <dgm:pt modelId="{78F4236C-46D9-416F-B8F6-3735C553CC80}" type="parTrans" cxnId="{BE317211-535D-4059-82F7-05BBAB50F7AC}">
      <dgm:prSet/>
      <dgm:spPr/>
      <dgm:t>
        <a:bodyPr/>
        <a:lstStyle/>
        <a:p>
          <a:endParaRPr lang="ru-RU"/>
        </a:p>
      </dgm:t>
    </dgm:pt>
    <dgm:pt modelId="{BCC4C805-CF73-4144-8646-23DF67F8F2E2}" type="sibTrans" cxnId="{BE317211-535D-4059-82F7-05BBAB50F7AC}">
      <dgm:prSet/>
      <dgm:spPr/>
      <dgm:t>
        <a:bodyPr/>
        <a:lstStyle/>
        <a:p>
          <a:endParaRPr lang="ru-RU"/>
        </a:p>
      </dgm:t>
    </dgm:pt>
    <dgm:pt modelId="{04E4AA09-A844-43F1-B076-456794567464}">
      <dgm:prSet/>
      <dgm:spPr/>
      <dgm:t>
        <a:bodyPr anchor="ctr"/>
        <a:lstStyle/>
        <a:p>
          <a:pPr algn="ctr"/>
          <a:r>
            <a:rPr lang="ru-RU" dirty="0" smtClean="0"/>
            <a:t>2322</a:t>
          </a:r>
          <a:endParaRPr lang="ru-RU" dirty="0"/>
        </a:p>
      </dgm:t>
    </dgm:pt>
    <dgm:pt modelId="{349CB736-91BD-465A-BAAE-99E8C54C27EB}" type="parTrans" cxnId="{54625A6D-F0D9-4368-A7BC-915F6A15EA10}">
      <dgm:prSet/>
      <dgm:spPr/>
      <dgm:t>
        <a:bodyPr/>
        <a:lstStyle/>
        <a:p>
          <a:endParaRPr lang="ru-RU"/>
        </a:p>
      </dgm:t>
    </dgm:pt>
    <dgm:pt modelId="{E45AAEEC-0C64-4EE0-B329-5A8E3F7A5C54}" type="sibTrans" cxnId="{54625A6D-F0D9-4368-A7BC-915F6A15EA10}">
      <dgm:prSet/>
      <dgm:spPr/>
      <dgm:t>
        <a:bodyPr/>
        <a:lstStyle/>
        <a:p>
          <a:endParaRPr lang="ru-RU"/>
        </a:p>
      </dgm:t>
    </dgm:pt>
    <dgm:pt modelId="{560B8B94-1B3E-4658-B332-199AECD88FFB}">
      <dgm:prSet/>
      <dgm:spPr/>
      <dgm:t>
        <a:bodyPr anchor="ctr"/>
        <a:lstStyle/>
        <a:p>
          <a:pPr algn="ctr"/>
          <a:r>
            <a:rPr lang="ru-RU" dirty="0" smtClean="0"/>
            <a:t>2034</a:t>
          </a:r>
          <a:endParaRPr lang="ru-RU" dirty="0"/>
        </a:p>
      </dgm:t>
    </dgm:pt>
    <dgm:pt modelId="{AA14D0C6-EB1E-45F7-82F2-80C13F73DC7E}" type="parTrans" cxnId="{DC31D746-1545-4773-80F7-7E85D8D5F3F3}">
      <dgm:prSet/>
      <dgm:spPr/>
      <dgm:t>
        <a:bodyPr/>
        <a:lstStyle/>
        <a:p>
          <a:endParaRPr lang="ru-RU"/>
        </a:p>
      </dgm:t>
    </dgm:pt>
    <dgm:pt modelId="{D083C7F0-2AC7-40A4-8343-0652D1C92BE7}" type="sibTrans" cxnId="{DC31D746-1545-4773-80F7-7E85D8D5F3F3}">
      <dgm:prSet/>
      <dgm:spPr/>
      <dgm:t>
        <a:bodyPr/>
        <a:lstStyle/>
        <a:p>
          <a:endParaRPr lang="ru-RU"/>
        </a:p>
      </dgm:t>
    </dgm:pt>
    <dgm:pt modelId="{280208EF-6343-436D-ADF6-31F6653F1710}">
      <dgm:prSet/>
      <dgm:spPr/>
      <dgm:t>
        <a:bodyPr anchor="ctr"/>
        <a:lstStyle/>
        <a:p>
          <a:pPr algn="ctr"/>
          <a:r>
            <a:rPr lang="ru-RU" dirty="0" smtClean="0"/>
            <a:t>1947</a:t>
          </a:r>
          <a:endParaRPr lang="ru-RU" dirty="0"/>
        </a:p>
      </dgm:t>
    </dgm:pt>
    <dgm:pt modelId="{C562A3AB-FD35-4D23-9FF2-99D34A2098D9}" type="parTrans" cxnId="{643D9B7B-0F41-4190-A39B-39E9C06A3A99}">
      <dgm:prSet/>
      <dgm:spPr/>
      <dgm:t>
        <a:bodyPr/>
        <a:lstStyle/>
        <a:p>
          <a:endParaRPr lang="ru-RU"/>
        </a:p>
      </dgm:t>
    </dgm:pt>
    <dgm:pt modelId="{D6E0F625-A17A-4772-AD19-0E97F56E2DBD}" type="sibTrans" cxnId="{643D9B7B-0F41-4190-A39B-39E9C06A3A99}">
      <dgm:prSet/>
      <dgm:spPr/>
      <dgm:t>
        <a:bodyPr/>
        <a:lstStyle/>
        <a:p>
          <a:endParaRPr lang="ru-RU"/>
        </a:p>
      </dgm:t>
    </dgm:pt>
    <dgm:pt modelId="{B8D9AA0D-0356-4F98-978F-EF1C7F16BF4F}" type="pres">
      <dgm:prSet presAssocID="{C75350A6-F253-48DA-9E4F-10AEB2D3EB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D49BBD-991B-44A4-AA7F-467C5E58460B}" type="pres">
      <dgm:prSet presAssocID="{7E7B9EA8-1CF6-4EA4-87D6-DCB5DBEDA5C4}" presName="linNode" presStyleCnt="0"/>
      <dgm:spPr/>
    </dgm:pt>
    <dgm:pt modelId="{E457CE1A-B03D-48F9-973C-590CDC89DC9B}" type="pres">
      <dgm:prSet presAssocID="{7E7B9EA8-1CF6-4EA4-87D6-DCB5DBEDA5C4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5628C-8883-4493-A675-361CFB7FB602}" type="pres">
      <dgm:prSet presAssocID="{7E7B9EA8-1CF6-4EA4-87D6-DCB5DBEDA5C4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1AD6C-4D47-4455-87B4-0F2D83746903}" type="pres">
      <dgm:prSet presAssocID="{A4ED8F8D-A6D2-4E4D-B4AB-CC62DE43307A}" presName="spacing" presStyleCnt="0"/>
      <dgm:spPr/>
    </dgm:pt>
    <dgm:pt modelId="{2DF81145-BB21-4564-B22B-8AF6BA761300}" type="pres">
      <dgm:prSet presAssocID="{84367DF4-365D-4844-88A2-9D294E4D0E30}" presName="linNode" presStyleCnt="0"/>
      <dgm:spPr/>
    </dgm:pt>
    <dgm:pt modelId="{54D64923-3E9A-4EC0-9306-EA974CD079DD}" type="pres">
      <dgm:prSet presAssocID="{84367DF4-365D-4844-88A2-9D294E4D0E30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C1200-9612-4CEC-AAD1-CC47CCB919F2}" type="pres">
      <dgm:prSet presAssocID="{84367DF4-365D-4844-88A2-9D294E4D0E30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03875-0DDE-4A2C-A834-BFAC2577C083}" type="pres">
      <dgm:prSet presAssocID="{26712A4A-0CB6-42A8-9483-B0326B229CC6}" presName="spacing" presStyleCnt="0"/>
      <dgm:spPr/>
    </dgm:pt>
    <dgm:pt modelId="{E3D2AE33-B28C-4559-B00A-EF299641423C}" type="pres">
      <dgm:prSet presAssocID="{3EEF93DC-2092-4571-B987-95A42A99D600}" presName="linNode" presStyleCnt="0"/>
      <dgm:spPr/>
    </dgm:pt>
    <dgm:pt modelId="{F52974AA-FDC9-45BD-880F-92F674B690CF}" type="pres">
      <dgm:prSet presAssocID="{3EEF93DC-2092-4571-B987-95A42A99D600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2AD93-7653-4802-9E45-14750C6F91CF}" type="pres">
      <dgm:prSet presAssocID="{3EEF93DC-2092-4571-B987-95A42A99D600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5D8C-3079-404C-AB5F-348C6351E964}" type="pres">
      <dgm:prSet presAssocID="{79B16B50-56FC-475E-819C-C1AE7667E844}" presName="spacing" presStyleCnt="0"/>
      <dgm:spPr/>
    </dgm:pt>
    <dgm:pt modelId="{96F3BE07-DD5B-4BB0-8A4F-B1F345427E33}" type="pres">
      <dgm:prSet presAssocID="{C6DB6CEC-B38C-4A1A-9E6E-4A0CE4BCAAE9}" presName="linNode" presStyleCnt="0"/>
      <dgm:spPr/>
    </dgm:pt>
    <dgm:pt modelId="{BC0431FD-7FF6-4F4A-9BDF-23EF3E1A981D}" type="pres">
      <dgm:prSet presAssocID="{C6DB6CEC-B38C-4A1A-9E6E-4A0CE4BCAAE9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8CD90-AE97-4D85-915C-D99D6B57F54C}" type="pres">
      <dgm:prSet presAssocID="{C6DB6CEC-B38C-4A1A-9E6E-4A0CE4BCAAE9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DB19E-AA34-4FCE-88C4-1D415998D916}" type="pres">
      <dgm:prSet presAssocID="{1B786970-14A4-4B1E-811C-58C0F7BD3555}" presName="spacing" presStyleCnt="0"/>
      <dgm:spPr/>
    </dgm:pt>
    <dgm:pt modelId="{3C4CEE65-BFB8-4016-9FB3-7A3BAE5C8C94}" type="pres">
      <dgm:prSet presAssocID="{11BA9340-A0D8-4800-9492-3306D6DA54B3}" presName="linNode" presStyleCnt="0"/>
      <dgm:spPr/>
    </dgm:pt>
    <dgm:pt modelId="{C2F767FC-1E9E-4A27-B863-38B07470055D}" type="pres">
      <dgm:prSet presAssocID="{11BA9340-A0D8-4800-9492-3306D6DA54B3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237EB-7856-4871-A8C6-45EBAD8E959A}" type="pres">
      <dgm:prSet presAssocID="{11BA9340-A0D8-4800-9492-3306D6DA54B3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29816B-805F-4D59-A2F2-0D5FAD9CA571}" type="presOf" srcId="{F4116347-22C3-4E91-BB71-4F3D5EDEB742}" destId="{8E65628C-8883-4493-A675-361CFB7FB602}" srcOrd="0" destOrd="0" presId="urn:microsoft.com/office/officeart/2005/8/layout/vList6"/>
    <dgm:cxn modelId="{383CD82A-60BC-4000-B3B8-0B1A6B098233}" type="presOf" srcId="{0AF06195-C579-4105-A0C2-44AC14A20BB3}" destId="{34DC1200-9612-4CEC-AAD1-CC47CCB919F2}" srcOrd="0" destOrd="0" presId="urn:microsoft.com/office/officeart/2005/8/layout/vList6"/>
    <dgm:cxn modelId="{B54199FC-FD37-4F6E-A743-67E61A752606}" srcId="{C75350A6-F253-48DA-9E4F-10AEB2D3EB76}" destId="{7E7B9EA8-1CF6-4EA4-87D6-DCB5DBEDA5C4}" srcOrd="0" destOrd="0" parTransId="{418D462A-67E6-4A7C-902E-98AE5AC3A3DB}" sibTransId="{A4ED8F8D-A6D2-4E4D-B4AB-CC62DE43307A}"/>
    <dgm:cxn modelId="{F63C5638-BDFB-43BE-8CEA-21D469781DCE}" type="presOf" srcId="{C6DB6CEC-B38C-4A1A-9E6E-4A0CE4BCAAE9}" destId="{BC0431FD-7FF6-4F4A-9BDF-23EF3E1A981D}" srcOrd="0" destOrd="0" presId="urn:microsoft.com/office/officeart/2005/8/layout/vList6"/>
    <dgm:cxn modelId="{BC2026AB-3513-4089-AF47-55EDB40196E0}" type="presOf" srcId="{7E7B9EA8-1CF6-4EA4-87D6-DCB5DBEDA5C4}" destId="{E457CE1A-B03D-48F9-973C-590CDC89DC9B}" srcOrd="0" destOrd="0" presId="urn:microsoft.com/office/officeart/2005/8/layout/vList6"/>
    <dgm:cxn modelId="{DC31D746-1545-4773-80F7-7E85D8D5F3F3}" srcId="{C6DB6CEC-B38C-4A1A-9E6E-4A0CE4BCAAE9}" destId="{560B8B94-1B3E-4658-B332-199AECD88FFB}" srcOrd="0" destOrd="0" parTransId="{AA14D0C6-EB1E-45F7-82F2-80C13F73DC7E}" sibTransId="{D083C7F0-2AC7-40A4-8343-0652D1C92BE7}"/>
    <dgm:cxn modelId="{BE317211-535D-4059-82F7-05BBAB50F7AC}" srcId="{C75350A6-F253-48DA-9E4F-10AEB2D3EB76}" destId="{11BA9340-A0D8-4800-9492-3306D6DA54B3}" srcOrd="4" destOrd="0" parTransId="{78F4236C-46D9-416F-B8F6-3735C553CC80}" sibTransId="{BCC4C805-CF73-4144-8646-23DF67F8F2E2}"/>
    <dgm:cxn modelId="{1C57B070-0609-43D2-82E6-FB7E95CD7D20}" srcId="{7E7B9EA8-1CF6-4EA4-87D6-DCB5DBEDA5C4}" destId="{F4116347-22C3-4E91-BB71-4F3D5EDEB742}" srcOrd="0" destOrd="0" parTransId="{ED1AC811-98F1-4EA8-939D-214F880E613F}" sibTransId="{C41FD815-7F7B-4E84-B09F-CFED5CF3A4A3}"/>
    <dgm:cxn modelId="{822A81C8-9A64-4825-ABDA-439D68571EA5}" type="presOf" srcId="{560B8B94-1B3E-4658-B332-199AECD88FFB}" destId="{CA58CD90-AE97-4D85-915C-D99D6B57F54C}" srcOrd="0" destOrd="0" presId="urn:microsoft.com/office/officeart/2005/8/layout/vList6"/>
    <dgm:cxn modelId="{DC1FA3AE-9DB7-4681-A8E4-03BE83A3F04E}" type="presOf" srcId="{3EEF93DC-2092-4571-B987-95A42A99D600}" destId="{F52974AA-FDC9-45BD-880F-92F674B690CF}" srcOrd="0" destOrd="0" presId="urn:microsoft.com/office/officeart/2005/8/layout/vList6"/>
    <dgm:cxn modelId="{4C2407EE-942B-42C7-9290-653D4BCCE03B}" type="presOf" srcId="{84367DF4-365D-4844-88A2-9D294E4D0E30}" destId="{54D64923-3E9A-4EC0-9306-EA974CD079DD}" srcOrd="0" destOrd="0" presId="urn:microsoft.com/office/officeart/2005/8/layout/vList6"/>
    <dgm:cxn modelId="{C65C941B-24E0-449B-8E1C-B439F9F73398}" srcId="{C75350A6-F253-48DA-9E4F-10AEB2D3EB76}" destId="{C6DB6CEC-B38C-4A1A-9E6E-4A0CE4BCAAE9}" srcOrd="3" destOrd="0" parTransId="{016B2AE8-45D6-4CDC-B73F-25CE55C97E77}" sibTransId="{1B786970-14A4-4B1E-811C-58C0F7BD3555}"/>
    <dgm:cxn modelId="{79361F92-712C-43AB-B924-945620151102}" srcId="{C75350A6-F253-48DA-9E4F-10AEB2D3EB76}" destId="{84367DF4-365D-4844-88A2-9D294E4D0E30}" srcOrd="1" destOrd="0" parTransId="{5ED67689-28D2-4CAC-A6FC-3CA67BB134C6}" sibTransId="{26712A4A-0CB6-42A8-9483-B0326B229CC6}"/>
    <dgm:cxn modelId="{E4C92BB5-DCC9-4BDD-890C-72468010DAD6}" type="presOf" srcId="{11BA9340-A0D8-4800-9492-3306D6DA54B3}" destId="{C2F767FC-1E9E-4A27-B863-38B07470055D}" srcOrd="0" destOrd="0" presId="urn:microsoft.com/office/officeart/2005/8/layout/vList6"/>
    <dgm:cxn modelId="{535FCB71-4095-477F-B73F-1FED37FD7761}" srcId="{C75350A6-F253-48DA-9E4F-10AEB2D3EB76}" destId="{3EEF93DC-2092-4571-B987-95A42A99D600}" srcOrd="2" destOrd="0" parTransId="{129776E3-2B01-4FC7-B824-FB4FC70FBD9E}" sibTransId="{79B16B50-56FC-475E-819C-C1AE7667E844}"/>
    <dgm:cxn modelId="{99F56A09-B5AE-446D-9A22-F8174737080B}" type="presOf" srcId="{C75350A6-F253-48DA-9E4F-10AEB2D3EB76}" destId="{B8D9AA0D-0356-4F98-978F-EF1C7F16BF4F}" srcOrd="0" destOrd="0" presId="urn:microsoft.com/office/officeart/2005/8/layout/vList6"/>
    <dgm:cxn modelId="{833B946A-3539-42A5-98DC-367494FA4E7A}" srcId="{84367DF4-365D-4844-88A2-9D294E4D0E30}" destId="{375747D1-6FFF-4C7B-9213-79544E95649A}" srcOrd="1" destOrd="0" parTransId="{952F9241-1572-449A-9407-119B1911AAFA}" sibTransId="{33902E92-FF0A-45F0-A57D-0FD02B6452FE}"/>
    <dgm:cxn modelId="{643D9B7B-0F41-4190-A39B-39E9C06A3A99}" srcId="{11BA9340-A0D8-4800-9492-3306D6DA54B3}" destId="{280208EF-6343-436D-ADF6-31F6653F1710}" srcOrd="0" destOrd="0" parTransId="{C562A3AB-FD35-4D23-9FF2-99D34A2098D9}" sibTransId="{D6E0F625-A17A-4772-AD19-0E97F56E2DBD}"/>
    <dgm:cxn modelId="{0BB62875-9D81-48BB-ACD6-51F23948B721}" type="presOf" srcId="{04E4AA09-A844-43F1-B076-456794567464}" destId="{A752AD93-7653-4802-9E45-14750C6F91CF}" srcOrd="0" destOrd="0" presId="urn:microsoft.com/office/officeart/2005/8/layout/vList6"/>
    <dgm:cxn modelId="{53103DC6-AE18-4184-A5F7-2922F5EED2CB}" srcId="{84367DF4-365D-4844-88A2-9D294E4D0E30}" destId="{0AF06195-C579-4105-A0C2-44AC14A20BB3}" srcOrd="0" destOrd="0" parTransId="{28CF2375-2547-4B87-8E91-71E4BDC7C872}" sibTransId="{2B9EC224-5209-45FC-9514-E1087BDF54EB}"/>
    <dgm:cxn modelId="{54625A6D-F0D9-4368-A7BC-915F6A15EA10}" srcId="{3EEF93DC-2092-4571-B987-95A42A99D600}" destId="{04E4AA09-A844-43F1-B076-456794567464}" srcOrd="0" destOrd="0" parTransId="{349CB736-91BD-465A-BAAE-99E8C54C27EB}" sibTransId="{E45AAEEC-0C64-4EE0-B329-5A8E3F7A5C54}"/>
    <dgm:cxn modelId="{87D845B1-7921-49A0-B58B-F4D0B07B9297}" type="presOf" srcId="{280208EF-6343-436D-ADF6-31F6653F1710}" destId="{E4C237EB-7856-4871-A8C6-45EBAD8E959A}" srcOrd="0" destOrd="0" presId="urn:microsoft.com/office/officeart/2005/8/layout/vList6"/>
    <dgm:cxn modelId="{EFFDA920-6A07-490E-9503-D7B2E02D8D73}" type="presOf" srcId="{375747D1-6FFF-4C7B-9213-79544E95649A}" destId="{34DC1200-9612-4CEC-AAD1-CC47CCB919F2}" srcOrd="0" destOrd="1" presId="urn:microsoft.com/office/officeart/2005/8/layout/vList6"/>
    <dgm:cxn modelId="{9E100E14-10CA-430F-991E-AB4630B27CE8}" type="presParOf" srcId="{B8D9AA0D-0356-4F98-978F-EF1C7F16BF4F}" destId="{54D49BBD-991B-44A4-AA7F-467C5E58460B}" srcOrd="0" destOrd="0" presId="urn:microsoft.com/office/officeart/2005/8/layout/vList6"/>
    <dgm:cxn modelId="{C06ACF4F-7B88-4902-AFA1-488031FA0BEC}" type="presParOf" srcId="{54D49BBD-991B-44A4-AA7F-467C5E58460B}" destId="{E457CE1A-B03D-48F9-973C-590CDC89DC9B}" srcOrd="0" destOrd="0" presId="urn:microsoft.com/office/officeart/2005/8/layout/vList6"/>
    <dgm:cxn modelId="{078CFEAC-E823-41D5-834F-A48F4BA8DDB4}" type="presParOf" srcId="{54D49BBD-991B-44A4-AA7F-467C5E58460B}" destId="{8E65628C-8883-4493-A675-361CFB7FB602}" srcOrd="1" destOrd="0" presId="urn:microsoft.com/office/officeart/2005/8/layout/vList6"/>
    <dgm:cxn modelId="{85CCD167-D1AF-46AC-9AF0-1AE08C28CCFA}" type="presParOf" srcId="{B8D9AA0D-0356-4F98-978F-EF1C7F16BF4F}" destId="{3391AD6C-4D47-4455-87B4-0F2D83746903}" srcOrd="1" destOrd="0" presId="urn:microsoft.com/office/officeart/2005/8/layout/vList6"/>
    <dgm:cxn modelId="{62C92919-69BE-4231-B225-507203872113}" type="presParOf" srcId="{B8D9AA0D-0356-4F98-978F-EF1C7F16BF4F}" destId="{2DF81145-BB21-4564-B22B-8AF6BA761300}" srcOrd="2" destOrd="0" presId="urn:microsoft.com/office/officeart/2005/8/layout/vList6"/>
    <dgm:cxn modelId="{376F4719-A4A0-4B37-BA98-3C7503BBD4E3}" type="presParOf" srcId="{2DF81145-BB21-4564-B22B-8AF6BA761300}" destId="{54D64923-3E9A-4EC0-9306-EA974CD079DD}" srcOrd="0" destOrd="0" presId="urn:microsoft.com/office/officeart/2005/8/layout/vList6"/>
    <dgm:cxn modelId="{B648C422-24C2-4FFB-89BD-08F7300E1B86}" type="presParOf" srcId="{2DF81145-BB21-4564-B22B-8AF6BA761300}" destId="{34DC1200-9612-4CEC-AAD1-CC47CCB919F2}" srcOrd="1" destOrd="0" presId="urn:microsoft.com/office/officeart/2005/8/layout/vList6"/>
    <dgm:cxn modelId="{D1F9FED1-4D4E-4F05-9607-8E1A5089F463}" type="presParOf" srcId="{B8D9AA0D-0356-4F98-978F-EF1C7F16BF4F}" destId="{2C303875-0DDE-4A2C-A834-BFAC2577C083}" srcOrd="3" destOrd="0" presId="urn:microsoft.com/office/officeart/2005/8/layout/vList6"/>
    <dgm:cxn modelId="{2C0F0FB7-FD0B-4E22-BC74-6FB370F1F8F6}" type="presParOf" srcId="{B8D9AA0D-0356-4F98-978F-EF1C7F16BF4F}" destId="{E3D2AE33-B28C-4559-B00A-EF299641423C}" srcOrd="4" destOrd="0" presId="urn:microsoft.com/office/officeart/2005/8/layout/vList6"/>
    <dgm:cxn modelId="{66220725-E1B7-4801-B18A-B27891BDBAB4}" type="presParOf" srcId="{E3D2AE33-B28C-4559-B00A-EF299641423C}" destId="{F52974AA-FDC9-45BD-880F-92F674B690CF}" srcOrd="0" destOrd="0" presId="urn:microsoft.com/office/officeart/2005/8/layout/vList6"/>
    <dgm:cxn modelId="{46B211FD-A79D-4CB6-9731-27A21BC0681C}" type="presParOf" srcId="{E3D2AE33-B28C-4559-B00A-EF299641423C}" destId="{A752AD93-7653-4802-9E45-14750C6F91CF}" srcOrd="1" destOrd="0" presId="urn:microsoft.com/office/officeart/2005/8/layout/vList6"/>
    <dgm:cxn modelId="{8E18901D-129A-4C30-9BB2-FAD43E1B1296}" type="presParOf" srcId="{B8D9AA0D-0356-4F98-978F-EF1C7F16BF4F}" destId="{2F3A5D8C-3079-404C-AB5F-348C6351E964}" srcOrd="5" destOrd="0" presId="urn:microsoft.com/office/officeart/2005/8/layout/vList6"/>
    <dgm:cxn modelId="{A68F80DD-ABF7-4D9F-AE47-80CB5A4F3280}" type="presParOf" srcId="{B8D9AA0D-0356-4F98-978F-EF1C7F16BF4F}" destId="{96F3BE07-DD5B-4BB0-8A4F-B1F345427E33}" srcOrd="6" destOrd="0" presId="urn:microsoft.com/office/officeart/2005/8/layout/vList6"/>
    <dgm:cxn modelId="{38FFD89E-009E-4D29-A999-B71E257EA68B}" type="presParOf" srcId="{96F3BE07-DD5B-4BB0-8A4F-B1F345427E33}" destId="{BC0431FD-7FF6-4F4A-9BDF-23EF3E1A981D}" srcOrd="0" destOrd="0" presId="urn:microsoft.com/office/officeart/2005/8/layout/vList6"/>
    <dgm:cxn modelId="{C5FCC0E9-514D-41AC-A04B-C256D752F3C6}" type="presParOf" srcId="{96F3BE07-DD5B-4BB0-8A4F-B1F345427E33}" destId="{CA58CD90-AE97-4D85-915C-D99D6B57F54C}" srcOrd="1" destOrd="0" presId="urn:microsoft.com/office/officeart/2005/8/layout/vList6"/>
    <dgm:cxn modelId="{FB7ADA2B-3164-4090-8209-26831FCE3E10}" type="presParOf" srcId="{B8D9AA0D-0356-4F98-978F-EF1C7F16BF4F}" destId="{3EFDB19E-AA34-4FCE-88C4-1D415998D916}" srcOrd="7" destOrd="0" presId="urn:microsoft.com/office/officeart/2005/8/layout/vList6"/>
    <dgm:cxn modelId="{FAAC6CE0-2429-4992-BE3B-8FD13D929328}" type="presParOf" srcId="{B8D9AA0D-0356-4F98-978F-EF1C7F16BF4F}" destId="{3C4CEE65-BFB8-4016-9FB3-7A3BAE5C8C94}" srcOrd="8" destOrd="0" presId="urn:microsoft.com/office/officeart/2005/8/layout/vList6"/>
    <dgm:cxn modelId="{5BDA919A-2F13-4BD0-9B91-7F5D214B44E1}" type="presParOf" srcId="{3C4CEE65-BFB8-4016-9FB3-7A3BAE5C8C94}" destId="{C2F767FC-1E9E-4A27-B863-38B07470055D}" srcOrd="0" destOrd="0" presId="urn:microsoft.com/office/officeart/2005/8/layout/vList6"/>
    <dgm:cxn modelId="{5590DCCD-6A47-4B14-B0C1-6799F2D7B40A}" type="presParOf" srcId="{3C4CEE65-BFB8-4016-9FB3-7A3BAE5C8C94}" destId="{E4C237EB-7856-4871-A8C6-45EBAD8E95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C718B5-F713-487C-894F-DD07CCFF4E5A}" type="doc">
      <dgm:prSet loTypeId="urn:microsoft.com/office/officeart/2005/8/layout/vProcess5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7BF8A7D-668F-4E82-A937-D31D95164797}">
      <dgm:prSet phldrT="[Текст]"/>
      <dgm:spPr/>
      <dgm:t>
        <a:bodyPr/>
        <a:lstStyle/>
        <a:p>
          <a:r>
            <a:rPr lang="ru-RU" dirty="0" smtClean="0"/>
            <a:t>Количество умерших на дому, поступивших в ПАО – 25318</a:t>
          </a:r>
          <a:endParaRPr lang="ru-RU" dirty="0"/>
        </a:p>
      </dgm:t>
    </dgm:pt>
    <dgm:pt modelId="{1210140B-E919-4192-A7E1-93820D2DA5ED}" type="parTrans" cxnId="{E35B371E-9E7F-4347-AB87-24CF8850D44C}">
      <dgm:prSet/>
      <dgm:spPr/>
      <dgm:t>
        <a:bodyPr/>
        <a:lstStyle/>
        <a:p>
          <a:endParaRPr lang="ru-RU"/>
        </a:p>
      </dgm:t>
    </dgm:pt>
    <dgm:pt modelId="{3F899C0A-4808-4FD4-B710-5AB641B8B438}" type="sibTrans" cxnId="{E35B371E-9E7F-4347-AB87-24CF8850D44C}">
      <dgm:prSet/>
      <dgm:spPr/>
      <dgm:t>
        <a:bodyPr/>
        <a:lstStyle/>
        <a:p>
          <a:endParaRPr lang="ru-RU"/>
        </a:p>
      </dgm:t>
    </dgm:pt>
    <dgm:pt modelId="{866A4998-9D57-4226-AD88-F09C16A51F6D}">
      <dgm:prSet phldrT="[Текст]"/>
      <dgm:spPr/>
      <dgm:t>
        <a:bodyPr/>
        <a:lstStyle/>
        <a:p>
          <a:r>
            <a:rPr lang="ru-RU" dirty="0" smtClean="0"/>
            <a:t>Из них проведено п/а вскрытий – 12659</a:t>
          </a:r>
          <a:endParaRPr lang="ru-RU" dirty="0"/>
        </a:p>
      </dgm:t>
    </dgm:pt>
    <dgm:pt modelId="{3FCE280E-77A2-42C7-A7E7-F9F7DDEAC351}" type="parTrans" cxnId="{679720CB-09B8-4A70-83B5-F950BDE9482F}">
      <dgm:prSet/>
      <dgm:spPr/>
      <dgm:t>
        <a:bodyPr/>
        <a:lstStyle/>
        <a:p>
          <a:endParaRPr lang="ru-RU"/>
        </a:p>
      </dgm:t>
    </dgm:pt>
    <dgm:pt modelId="{1B4785CA-8654-4B37-BC7D-408152B7D200}" type="sibTrans" cxnId="{679720CB-09B8-4A70-83B5-F950BDE9482F}">
      <dgm:prSet/>
      <dgm:spPr/>
      <dgm:t>
        <a:bodyPr/>
        <a:lstStyle/>
        <a:p>
          <a:endParaRPr lang="ru-RU"/>
        </a:p>
      </dgm:t>
    </dgm:pt>
    <dgm:pt modelId="{CF9F2F9E-9B48-4D70-A64E-EDBD32987F83}">
      <dgm:prSet/>
      <dgm:spPr/>
      <dgm:t>
        <a:bodyPr/>
        <a:lstStyle/>
        <a:p>
          <a:r>
            <a:rPr lang="ru-RU" dirty="0" smtClean="0"/>
            <a:t>Что составило  - 50,0%</a:t>
          </a:r>
          <a:endParaRPr lang="ru-RU" dirty="0"/>
        </a:p>
      </dgm:t>
    </dgm:pt>
    <dgm:pt modelId="{7EDDB49A-3B18-4312-A5F9-C409319A5822}" type="parTrans" cxnId="{2641E6F7-5F98-4919-A77B-D178BE33CA2E}">
      <dgm:prSet/>
      <dgm:spPr/>
      <dgm:t>
        <a:bodyPr/>
        <a:lstStyle/>
        <a:p>
          <a:endParaRPr lang="ru-RU"/>
        </a:p>
      </dgm:t>
    </dgm:pt>
    <dgm:pt modelId="{AFD32190-EC3E-4106-AD90-8540C8607A85}" type="sibTrans" cxnId="{2641E6F7-5F98-4919-A77B-D178BE33CA2E}">
      <dgm:prSet/>
      <dgm:spPr/>
      <dgm:t>
        <a:bodyPr/>
        <a:lstStyle/>
        <a:p>
          <a:endParaRPr lang="ru-RU"/>
        </a:p>
      </dgm:t>
    </dgm:pt>
    <dgm:pt modelId="{68E87175-9BA1-4063-9B2F-A9EF2DEAD819}" type="pres">
      <dgm:prSet presAssocID="{94C718B5-F713-487C-894F-DD07CCFF4E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A12544-ADA2-4948-A33A-BF87EDA30E76}" type="pres">
      <dgm:prSet presAssocID="{94C718B5-F713-487C-894F-DD07CCFF4E5A}" presName="dummyMaxCanvas" presStyleCnt="0">
        <dgm:presLayoutVars/>
      </dgm:prSet>
      <dgm:spPr/>
    </dgm:pt>
    <dgm:pt modelId="{977EE833-D54A-46B6-80EA-D5B0BCCC9085}" type="pres">
      <dgm:prSet presAssocID="{94C718B5-F713-487C-894F-DD07CCFF4E5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8D419-3DCC-4576-8FD7-7405FD8A06AC}" type="pres">
      <dgm:prSet presAssocID="{94C718B5-F713-487C-894F-DD07CCFF4E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8E430-020D-4536-8402-D6C34FF6784E}" type="pres">
      <dgm:prSet presAssocID="{94C718B5-F713-487C-894F-DD07CCFF4E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DE20A-20A7-47DB-9EBB-E04FA85BB759}" type="pres">
      <dgm:prSet presAssocID="{94C718B5-F713-487C-894F-DD07CCFF4E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0A091-6155-49EF-A50C-0307546FDD4F}" type="pres">
      <dgm:prSet presAssocID="{94C718B5-F713-487C-894F-DD07CCFF4E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80F47-0FCD-49E6-840A-A232D1074CDE}" type="pres">
      <dgm:prSet presAssocID="{94C718B5-F713-487C-894F-DD07CCFF4E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D3B7D-8740-4708-A74E-BC3C97CBB07E}" type="pres">
      <dgm:prSet presAssocID="{94C718B5-F713-487C-894F-DD07CCFF4E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16014-3F9C-4BB8-83D8-374E829B0B0C}" type="pres">
      <dgm:prSet presAssocID="{94C718B5-F713-487C-894F-DD07CCFF4E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41E6F7-5F98-4919-A77B-D178BE33CA2E}" srcId="{94C718B5-F713-487C-894F-DD07CCFF4E5A}" destId="{CF9F2F9E-9B48-4D70-A64E-EDBD32987F83}" srcOrd="2" destOrd="0" parTransId="{7EDDB49A-3B18-4312-A5F9-C409319A5822}" sibTransId="{AFD32190-EC3E-4106-AD90-8540C8607A85}"/>
    <dgm:cxn modelId="{679720CB-09B8-4A70-83B5-F950BDE9482F}" srcId="{94C718B5-F713-487C-894F-DD07CCFF4E5A}" destId="{866A4998-9D57-4226-AD88-F09C16A51F6D}" srcOrd="1" destOrd="0" parTransId="{3FCE280E-77A2-42C7-A7E7-F9F7DDEAC351}" sibTransId="{1B4785CA-8654-4B37-BC7D-408152B7D200}"/>
    <dgm:cxn modelId="{12FE432A-BC50-463D-AECA-33A5DE3FE51C}" type="presOf" srcId="{866A4998-9D57-4226-AD88-F09C16A51F6D}" destId="{08FD3B7D-8740-4708-A74E-BC3C97CBB07E}" srcOrd="1" destOrd="0" presId="urn:microsoft.com/office/officeart/2005/8/layout/vProcess5"/>
    <dgm:cxn modelId="{E80623E8-CF5F-4D9F-AC15-8EBC5730D769}" type="presOf" srcId="{B7BF8A7D-668F-4E82-A937-D31D95164797}" destId="{B8680F47-0FCD-49E6-840A-A232D1074CDE}" srcOrd="1" destOrd="0" presId="urn:microsoft.com/office/officeart/2005/8/layout/vProcess5"/>
    <dgm:cxn modelId="{0C8A1A21-E9CF-45B0-A42B-6EC2FA27F94F}" type="presOf" srcId="{866A4998-9D57-4226-AD88-F09C16A51F6D}" destId="{3948D419-3DCC-4576-8FD7-7405FD8A06AC}" srcOrd="0" destOrd="0" presId="urn:microsoft.com/office/officeart/2005/8/layout/vProcess5"/>
    <dgm:cxn modelId="{D749E404-AD57-4485-B556-763300F8CF82}" type="presOf" srcId="{B7BF8A7D-668F-4E82-A937-D31D95164797}" destId="{977EE833-D54A-46B6-80EA-D5B0BCCC9085}" srcOrd="0" destOrd="0" presId="urn:microsoft.com/office/officeart/2005/8/layout/vProcess5"/>
    <dgm:cxn modelId="{E35B371E-9E7F-4347-AB87-24CF8850D44C}" srcId="{94C718B5-F713-487C-894F-DD07CCFF4E5A}" destId="{B7BF8A7D-668F-4E82-A937-D31D95164797}" srcOrd="0" destOrd="0" parTransId="{1210140B-E919-4192-A7E1-93820D2DA5ED}" sibTransId="{3F899C0A-4808-4FD4-B710-5AB641B8B438}"/>
    <dgm:cxn modelId="{EE5FCABC-BE40-4CB3-8C88-A9FAD1746101}" type="presOf" srcId="{CF9F2F9E-9B48-4D70-A64E-EDBD32987F83}" destId="{3328E430-020D-4536-8402-D6C34FF6784E}" srcOrd="0" destOrd="0" presId="urn:microsoft.com/office/officeart/2005/8/layout/vProcess5"/>
    <dgm:cxn modelId="{73E70426-4D67-4DB1-8A49-4FE841BDF668}" type="presOf" srcId="{94C718B5-F713-487C-894F-DD07CCFF4E5A}" destId="{68E87175-9BA1-4063-9B2F-A9EF2DEAD819}" srcOrd="0" destOrd="0" presId="urn:microsoft.com/office/officeart/2005/8/layout/vProcess5"/>
    <dgm:cxn modelId="{03FAB066-B4C6-401E-9423-26578728E298}" type="presOf" srcId="{1B4785CA-8654-4B37-BC7D-408152B7D200}" destId="{E370A091-6155-49EF-A50C-0307546FDD4F}" srcOrd="0" destOrd="0" presId="urn:microsoft.com/office/officeart/2005/8/layout/vProcess5"/>
    <dgm:cxn modelId="{850993F3-DEE7-4829-9B05-D34BE38A9EA9}" type="presOf" srcId="{3F899C0A-4808-4FD4-B710-5AB641B8B438}" destId="{1E2DE20A-20A7-47DB-9EBB-E04FA85BB759}" srcOrd="0" destOrd="0" presId="urn:microsoft.com/office/officeart/2005/8/layout/vProcess5"/>
    <dgm:cxn modelId="{C346A234-5DC0-436B-949B-F25357F424E3}" type="presOf" srcId="{CF9F2F9E-9B48-4D70-A64E-EDBD32987F83}" destId="{46A16014-3F9C-4BB8-83D8-374E829B0B0C}" srcOrd="1" destOrd="0" presId="urn:microsoft.com/office/officeart/2005/8/layout/vProcess5"/>
    <dgm:cxn modelId="{0CF94633-BD5B-46BB-881B-6ACACE872F2B}" type="presParOf" srcId="{68E87175-9BA1-4063-9B2F-A9EF2DEAD819}" destId="{4CA12544-ADA2-4948-A33A-BF87EDA30E76}" srcOrd="0" destOrd="0" presId="urn:microsoft.com/office/officeart/2005/8/layout/vProcess5"/>
    <dgm:cxn modelId="{D6F1AD9C-1CFD-4BA8-B910-55DF662FF3E7}" type="presParOf" srcId="{68E87175-9BA1-4063-9B2F-A9EF2DEAD819}" destId="{977EE833-D54A-46B6-80EA-D5B0BCCC9085}" srcOrd="1" destOrd="0" presId="urn:microsoft.com/office/officeart/2005/8/layout/vProcess5"/>
    <dgm:cxn modelId="{E7BDEE74-94DE-43C3-87DE-DEB6BD5A3C52}" type="presParOf" srcId="{68E87175-9BA1-4063-9B2F-A9EF2DEAD819}" destId="{3948D419-3DCC-4576-8FD7-7405FD8A06AC}" srcOrd="2" destOrd="0" presId="urn:microsoft.com/office/officeart/2005/8/layout/vProcess5"/>
    <dgm:cxn modelId="{F7E38CB2-69B5-42B2-840F-A3C50F6579D5}" type="presParOf" srcId="{68E87175-9BA1-4063-9B2F-A9EF2DEAD819}" destId="{3328E430-020D-4536-8402-D6C34FF6784E}" srcOrd="3" destOrd="0" presId="urn:microsoft.com/office/officeart/2005/8/layout/vProcess5"/>
    <dgm:cxn modelId="{C99A698E-9591-427B-ADAD-66AFE70A60F8}" type="presParOf" srcId="{68E87175-9BA1-4063-9B2F-A9EF2DEAD819}" destId="{1E2DE20A-20A7-47DB-9EBB-E04FA85BB759}" srcOrd="4" destOrd="0" presId="urn:microsoft.com/office/officeart/2005/8/layout/vProcess5"/>
    <dgm:cxn modelId="{1596942D-7B32-4813-8A6A-921B87809E39}" type="presParOf" srcId="{68E87175-9BA1-4063-9B2F-A9EF2DEAD819}" destId="{E370A091-6155-49EF-A50C-0307546FDD4F}" srcOrd="5" destOrd="0" presId="urn:microsoft.com/office/officeart/2005/8/layout/vProcess5"/>
    <dgm:cxn modelId="{A3E2575B-B4E0-4466-AD9A-29B1D6055B4F}" type="presParOf" srcId="{68E87175-9BA1-4063-9B2F-A9EF2DEAD819}" destId="{B8680F47-0FCD-49E6-840A-A232D1074CDE}" srcOrd="6" destOrd="0" presId="urn:microsoft.com/office/officeart/2005/8/layout/vProcess5"/>
    <dgm:cxn modelId="{4C274663-FB0A-4DB3-B5D2-5D40ECE5D6B3}" type="presParOf" srcId="{68E87175-9BA1-4063-9B2F-A9EF2DEAD819}" destId="{08FD3B7D-8740-4708-A74E-BC3C97CBB07E}" srcOrd="7" destOrd="0" presId="urn:microsoft.com/office/officeart/2005/8/layout/vProcess5"/>
    <dgm:cxn modelId="{4E035805-F95D-473F-B329-C12271EAE2A8}" type="presParOf" srcId="{68E87175-9BA1-4063-9B2F-A9EF2DEAD819}" destId="{46A16014-3F9C-4BB8-83D8-374E829B0B0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E422B6-13A4-43F1-9DC3-178F945EE60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0681" tIns="45341" rIns="90681" bIns="4534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8E3AD8-5484-4A5A-8519-D212A5F86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16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43C4D-F143-4D41-9AB5-9375BC9D5E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78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CEE52-C7C9-4EFD-A183-6179A9D93DB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57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0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0A044-2626-4482-8244-E4FE68F3F46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0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Всего случаев прижизненной диагностики болезней мочеполовой системы - 73508</a:t>
            </a:r>
          </a:p>
        </p:txBody>
      </p:sp>
      <p:sp>
        <p:nvSpPr>
          <p:cNvPr id="870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11918-DC5A-4AAC-87EC-C0F41ABE3A9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72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B03C7-294B-426B-83D3-5B6459D133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054FC-A785-454E-8AAB-0664786228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5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2E97A-166C-48D3-AB49-E9899D4943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47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Всего проведено патологоанатомических вскрытий по базовому и прикрепленному стационарам - 31275</a:t>
            </a: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862DA-DEEB-40E4-828B-A655B91802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30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Всего проведено патологоанатомических вскрытий умерших на дому - 10815</a:t>
            </a: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45D7E-6EA6-479D-AF70-FB3800AB74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71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Представлены проценты расхождения диагнозов по каждому классу заболеваний</a:t>
            </a: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1DDE2-5EFE-4A17-9A3C-3836ED5948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0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990F92-69EA-4073-83C1-ADFA5853FA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9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B3921-1267-47E6-B0C8-4C556C28EC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9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86E2-5098-47A5-AFC7-BC76861F47D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60F7-1BAB-4D9F-8AB8-651A43E3A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3210-4DD6-4016-8779-9FE417C411C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D9CB-B3F7-41AC-9753-2633F1513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5D617-5DB6-4B9D-91B8-1B364B1F79F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BAAA8-D8E6-4E96-A64E-A00EE1280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7923-0057-404A-B773-B75515A6109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D74F-1316-42FF-8897-C9C10B05E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228F-146D-4E08-9A5E-302517B2DD7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0E39-A3EA-4FBD-95AB-C2A9F6EAA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1F8FD-1E4D-4C56-BCDA-64A491F68CD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F467-CBEE-4AC7-A283-0EAAB03E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5FD8-BED8-41A5-BA38-6FF0948D131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DA8E-1B96-42D1-900D-707AA7FCC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2C51-D50F-4715-9175-34F02A98785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618D-3B6A-487C-A563-0D97A19BF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093A-4864-4002-B0FD-1F2665F9484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BC9F-5CDE-4CA7-9137-49EF1CCD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1884-B7B1-4B04-A952-5625228BBC0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CBCB-8311-419B-BEBC-C6F3C474C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0170-9F2F-4B83-81F0-1C4F5326535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509A-2BB7-4882-84A9-28A95BDEB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0418-F1D6-42BB-80A3-7FCB11E4792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DF5F-FD72-4C8E-89DF-EB48D19CA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11EBB-DAFD-402F-A79C-FD2F780996B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749B1-13C3-49B3-AF75-4CF33C9FD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2F9E-C131-47F2-9AB8-30D757E947D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87BA-6282-4F9F-AD01-264888B40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C8B5-A215-43E5-8860-72560EAC033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C0B8-4330-40B6-9779-6083E3CE2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F156-E1F1-4468-A1C1-569442F4F1A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29F1-1077-49EB-9447-BC6B25D75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D4B4-6242-49C9-BA73-5F7F01D6CF2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3154-B4EB-492C-90B7-306DDCD32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6E15-3992-407F-BB0A-859D3E83074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A9597-5B2B-46D2-959C-A9526B2B9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0516-3878-49AE-97EF-FD98D96D441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692D-E365-4783-94B5-68A5A0553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6003-A018-445F-9B72-4DA8F651117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559A-6A00-4344-8CA3-52438F134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6966-749D-48C9-B3B0-90C08D16DC0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18A1-C0A9-4DC2-AFBF-964A86701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BE6D9-10C9-4E85-806E-6A91FA9F0B8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840E4-0014-499D-B59C-CC494790D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24A2-1ABC-4031-AFE4-2B89DD241E4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E86B6-7F34-4B7B-85FF-2ADB0338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C27A-B94B-409B-9155-50AB905D1C8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0108-AF46-4459-A989-EED7ED99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7168-AB6F-48F7-A4BB-A89DB901915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703C-728B-477F-B026-D78D7FB8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C641-1A10-46BB-A2FC-CEC606CFAB4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0B52B-BBB2-4917-8D2F-7BDCA0B91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4602-9B77-479E-B386-E885F640002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075C-910E-4888-910F-55DB94E18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068BE-431B-4F7B-8261-14CF1610706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0116-2003-480F-8E73-A446B8C71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AA993-B4C5-457D-8220-F8BF22D8E06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FE129-D7AB-46BC-B7AE-87BA7E4E4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AFFF-B55B-4F78-9426-A25F131CDC8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905A-36FF-475E-A00E-893FB98EA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AC20-00CA-4DF7-8E38-7324F228F69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8D58-D302-4960-B35B-1F6CEE432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C66A4-9088-493B-A1DF-94B0DC37BCF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04862-67FF-449F-90CB-722E16A15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F5BF3-3E40-418B-85E0-58C85E3B171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DEB60-3792-4F7C-9BEE-B799489C8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CBE4D-0E2E-463C-A105-43DC1DF6C32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805E-542B-4CB4-8A80-F1160B2F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DCD1-6F37-4407-9E8E-C493CD80443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74AE-9978-497D-B1C7-177C6F754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C534-FD25-4176-A240-C2021410D87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6A1B-9E3B-440B-98D4-771F8149F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F6F11-B3AC-47FF-8CEE-A20473650E9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5657-4F8D-4619-A71E-40B7CF59B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363C-776C-4B0A-8518-0D2EB2EAB44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BC35-EA34-46D6-B000-703CB864D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077AD60-E37D-443B-BABC-DD91014F90F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E9555C-4838-4C7F-A49F-C5179027F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541729-D442-4517-8717-CF1E41F5FBD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218E2C-324E-4766-8BC5-DDC513E5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73FE1FC-D1F8-416E-A38C-C1301E2DE53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666BFD6-A21F-4D8E-95B2-B743DF867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2407E4-59C2-4A49-9E41-85717D53E44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D403F-255D-4951-9626-117D7BDE0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0C58BF-56F7-4856-9331-78323C6911E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0934E1-C03E-4AA6-BB70-943809643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4981030-D0FF-44C4-A5F0-93443010259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892AAF5-CDEA-49AC-B307-B022D666E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4015CDC-1AFF-46BB-A8C2-6E7ECF90879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23EC1D-1285-47C3-8F88-8FD88195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849D2-523F-44FE-A2F3-CD8FD1A8261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D39F-2861-4763-98D6-415ED50E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8BB75E-CC11-4091-BEE0-1F928915EB8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31B68C-3F50-492F-93EF-C9BAEAD88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69A5089-82A8-4530-BA77-431429302A0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5BB6660-B4D5-4B41-A932-FC90EAF6F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DD924A-D3C8-44F8-B7AA-2DB3840E4E8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0B7FFA-A6D1-49B5-B257-CA44594F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BEA49C-7339-41FB-BD42-4064B140970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CE926D-6388-4C15-9BA4-3D70C3047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819400" y="1981200"/>
            <a:ext cx="6096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7D27A1A-81AB-4DBF-847F-3D636003B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0D5A-4468-4754-B820-3E90AC123F2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95991-B9BC-489B-85FA-BFBC12D06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2D9B-507F-4878-9C16-0070D6D0BD3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02F8-9DAB-4122-A5DD-364331FEC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ECB0-7BFC-4AFB-BD34-BCBF2C8AFBF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DAB7B-5B52-4F5D-8ECD-584204608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D7D1-9EB7-4CEE-86F4-E0A0497593F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A31B-613B-48F8-A62D-7A3332F1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D020-900A-4F88-B353-AF67682B147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075D2-1682-4152-A392-192BDBA3C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8144F-C196-425B-9239-07B4D4E9540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DDD0-7054-421F-A1A3-B58D22D01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3214-E909-4F12-9ED7-E77E56B4B68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BCF3-50F5-4DBC-83C2-FA258DA72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6543-ED1C-4207-ACFB-9913C100690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ABD5-F361-4DD6-8AE5-8CAA20C7A3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66DE-2C10-4F57-A400-D3C64400D85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AD6A3-5A41-4E7B-A0FD-111F8CF96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E30B1-7743-4666-9052-D06175AC4D1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576A-4E4B-4FCF-A6C1-06FDF6267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28FB-0BC7-4E47-B1F7-44E750A6809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6A74-F48F-41D2-8458-0DFD15D0C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633B-7803-47E2-97CA-3CD267EE288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98AB-36B1-40AE-B513-D69555190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BB3E-BAE9-43FB-B0EE-DD4C0273E2F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EF077-D0B4-40DF-9E77-BB1010595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F6C3-800B-48F9-8529-C38056DACBE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0BF2-0277-425B-A478-1EC93204E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B3CA-BB7C-436C-AB1F-9C63E3B3EF0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32F8-F9B4-425B-B634-77BF1B0E7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08869-771B-41F7-9F1C-700520FA623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F7EF-C215-47E2-A851-84ECB6DE0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DA4C-D29C-4C8A-B70F-0E24519CEE2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922D0-A094-4466-8713-6E700C34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F1A2-B049-4285-9A81-C05B4D9EA58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E561-1651-424B-A628-316D7AAE3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17C66-F4A4-46D9-B42E-498D28973C2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A225-E97C-475D-AA10-43B9C264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C88A9-7563-48AA-AF4A-8682D3EA9A6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96192-260F-41D2-9201-80F906DAD7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8B202-2193-4BA0-8E45-B13D8B91BEE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0D5F-66B2-44BF-9B10-0910D00DA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1DE8-C5E7-4A62-A9D3-5809356442C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13B4-AA56-4C3A-BBE6-66F5DF14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CA0A9-73CC-4BC8-8759-588509188D4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352E-9AE5-4ED8-96A5-29CCE37F7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268E-7434-4FF4-8A9F-C091368837C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3084-6146-443B-B677-F13E0B8DE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46AD-6E91-4389-BCF5-597F3397FC3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A1C6-8024-43A4-8859-AA1CE47BC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01DC-F40C-47EA-9B8C-CB8FD0F84F1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5F43-47A5-49BA-BD27-E07AC093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5369-0E47-4E11-B90F-BCABA285FD3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4BFF7-59DC-495D-B106-1C89B52A9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DA37-75A7-4E1F-8701-BC9F68301F9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B8EE-0332-497B-AD61-DEB1E7BE9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985E-11A2-44EB-AFDC-1D66CC85921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C37-FE43-437C-B9AC-A9C1D631A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F11A-AAFE-411E-AE4F-3515F566686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52B1-BE7C-4468-AAD4-B8447EA13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E1CB-6E62-4FD8-8D18-459186AB380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0E4D-049C-48DA-81BE-0AB341BE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764C-E526-4824-B295-1BD3D1E1857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11AD-232B-4D44-9CC7-825F05A13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1B54-2293-471F-978C-D7A3DAFDAA2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52A06-6B9B-4EC5-9420-593D8792F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FEE1-762C-4BFE-8812-C151CD621C5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AB4F0-73D3-4A8D-B47A-4358F4EB4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4FD-67A0-457F-949D-D7593A57969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A036-DDBB-4305-8F4E-F19289206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A48B-0C78-409C-A1BC-F82DD437B8A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D2869-C6E9-425F-BD10-C6D286EB5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EA32-AE65-48BB-913F-662ABDDB690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542C-FDF3-41C2-8BF0-8F9F12B9F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AC95-2EC3-45CD-A554-E6A196CC4F6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F04C-430D-49F7-96C9-BEA0A4930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A7579-3BFC-4EE2-A27C-2E2408C916F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8DAC-4D76-422F-8B8B-34FA9B431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B631-7311-48D6-9D3D-403E61B03CD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6885-3211-497B-BE58-AD5B91D0E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AA26-22D8-4072-803E-9498C353F9F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83EC0-7A3D-4271-993E-E75AAD752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CD0B-E9F1-4C04-BAB2-804545B5DD6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CDA8-3B9F-4BA0-8075-156895991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542E-6338-48B3-A3B7-2AD60428829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CAB-12A5-41A3-9353-BFA797B6E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3EE82-BAB0-445E-A9AF-6425DE21B33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277C8-9009-4BCE-897F-CC3834BAF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A72D-CC0B-4243-AA88-078A0207B78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45AA-CF56-40DE-B09A-164F560FF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BF787-C342-46EE-8F19-2B8FD52B0D3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0AF2-1352-4CB5-A4F1-5CD004660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EE7F-BCCF-4855-A99F-DDA12D51079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A7C4E-DD98-4FA0-855F-CCF625AEF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CB41-AEA0-418B-935B-A9D0B63BA4E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D2B3-14A4-41D8-9E94-A347504B8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B11D-85BB-432C-93F8-2454D6FDFDD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7FB7-2308-4E14-B936-8286904B8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325C-E919-4F76-8A34-659C5F2626C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CF56-5024-4AF6-BB6D-A9285E418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67320-27D6-49E9-B72F-42ADC8D077F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9C12-5579-4894-8DCF-E2D90E9CE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2A0A-A987-483F-AE7B-1994AACE5DD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F779-B907-432E-8524-CAAD63341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F917-F58F-48B9-A47B-28270423108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1633-C2BC-44C4-A433-A73B3B49A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601A2-EB0B-4AF6-8993-CC3AD155202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62CC-6A75-456B-A82D-6F52A78D2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D83B-A6B9-4819-989B-3E495356D31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17B9-40CA-46AA-A066-105394071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8B1D-49B1-4FE8-A1D2-BD38990A9AF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AF05-B639-40D3-9616-6E092DBD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E65D-436A-40BF-96A1-121738D5F07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A7819-889B-4A35-A892-68DE8325C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7B73A-AFF6-4676-AFA4-9E2AA80AC22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81F4-83BC-4412-871A-162456A88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DC4E7-D558-4F44-BBC5-BE23CF608DB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AE87-2665-4A41-9975-4DBBB510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24CB-16BC-4DCC-9385-618C1F9F8EA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4BB5-B60F-4ABE-AA77-C1A1F9C19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654F-7522-4222-B205-64A33678CD2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D53D-BE1B-4650-88F8-50F026E35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ECE8-3486-4DB9-849F-16BC172FE10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4F10-3F48-49F8-B4F6-42F569C31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776A-E2FE-481A-9794-BB214AA6BBB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77E8-E025-4DB6-8124-7DEF12A68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DDFB-B82E-436B-9528-56AB99004A8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036A-F30A-41C7-8673-4467E8820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AB9E-C9F5-4776-A9FD-DD23ABA61D2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EA3F8-A048-4BD1-AB44-6E2810932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00B4-F626-4DA6-9509-3442C42AAD7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1B4A-B357-41D3-85D9-AE3CE8639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4048-67E7-4A4B-B9D7-394E2203689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E083-7C7C-499D-8A01-163F54B3B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FC3F-72AD-462D-9E8F-73EA5192373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F22A-B97D-4F0C-BD8B-16FEC3E8C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5C4B-6801-4482-9C4E-293E514BA7E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E1BC-8F43-46D3-9F20-91EDCB96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824F-4F62-4CDD-8F65-67C3E80649B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4AE1-73FD-4BF7-AC33-F2AF654BE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49A2E-64B1-4079-A7DA-31553890808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AFAB-379C-48A4-A5E2-63386503E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E4B72-043E-45A5-843C-5E33A60D438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87F2-D438-4683-8615-6BFA864C1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63D54-930A-4647-8606-7C829BE2427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2331-4386-40A2-BDD7-A75EBC478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E3E3-90F3-4DC8-B55B-F058744404A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F050-96A7-4EDB-B827-DDD53CD1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1B63-DA3C-4E25-97FA-6363EBE0ADF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6CA52-E983-43B7-857C-49675C621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E326-6F2A-4B1E-9124-00CA10D51DA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83D3-F22A-47F4-AB6D-9D62E0214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07488-8DA3-4E41-A177-808F9424E10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96840-3FEC-4EE2-AB20-22221D3FC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51F04-DEAB-4E30-897F-3820CE90680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4507-684D-405A-82C5-3336C0780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096B5-32AC-4DFE-8E85-11BDC84BAA6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E9A5-9C52-4571-BF50-058D6080C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800-72D5-4AE0-813F-ABC334B7917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8AC-EC1C-48F6-AE57-F840A003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B6C45-A810-40A5-8530-170599A4FB5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655B1-A4CA-4078-AE46-113D89906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5AD2-B526-4C1F-B316-665C6A8EB4C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BF1CB-2649-4CD8-8B9C-19AFD3F8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736AF-958F-42BA-B65E-CFEFD2F09F8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F072-0FFC-40E4-8B76-1D1D5D9C9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3AC9-E7F6-442F-8C79-3B724D9AA4A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B9A1-4D4B-4C51-8A89-C36250D12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1603-FB51-4C63-BF18-6FE77B4A5C6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6396-527E-4593-A8E4-68B6CC1E5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EA678-97B5-446D-A4D5-75DF5F2AECA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8114-CCBB-4DFD-8168-EC6FFB0FD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3F74-3625-4397-97E5-B416978882E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5FA4-685C-4E9D-99B8-25A16E188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3D8F-6CFC-4B53-BB3B-61BD502B1CE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6D42-1B23-4C39-BE27-96952D7E9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704B-CB35-4A4E-BC64-1554DD29F03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2720C-58D7-465B-A708-8CBA702C8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9EFC-DDB2-4FE4-8511-FB9EF3CCE2FE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3BCC-56F1-4B23-848A-983B3B693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35F6-AD05-41D4-B0C7-591898C0CA8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8BD59-AD3F-4E17-838F-3D11B288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3BC6-2279-4E8B-9B9F-2CB74DF75E1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D6D10-A8BE-463E-AB55-614F719EE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9003-A247-4104-BFE3-867EB941524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5E76-B74F-4042-B7A5-C39919836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5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3D97-0277-4CFC-AE72-EEABE91300A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53A1-6908-498D-8B85-650F74E1D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602A-F087-4283-B8B8-CDCFE4410BF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0A28-8592-4B2C-B483-6886B2ABA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DB259-4232-41C2-9444-389035755D8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A188-8007-4136-AD1C-B8D419DC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D07E-7CD4-4E11-9CE0-5B36BB4EB16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60E4-9A55-4389-8852-5672EFA41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F3DF8-FD47-410C-8B66-25435EE2223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BB490-7D3D-4D52-825A-1111A2BDC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0421-C6A1-40BD-B74B-2A388BE1A804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DCF7-F499-4682-BF0D-0BF6DC267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88AC-1AA0-46CC-9634-2968A56A2D9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39B61-DE84-4A2A-8AD6-FA27C1DA0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8E5E-3455-401E-8243-F6C4B49CDFF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78DE-0CE0-440F-8B46-93DB25E2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FB9E-607F-48C3-8026-9598E357EB1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0C8ED-00A6-45CE-AE63-12CAEA796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786C-AEC9-4D0D-B466-8488D156954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CF39D-F6A0-4340-95F1-A565A649C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6471-7925-4B5F-BDFF-064068965F7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0E12E-265E-4E20-9480-23B5D95A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7F72-23C2-48DB-8A93-1361FC5E402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C07FF-91FD-4EC8-98C5-F59A765D0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2964-BB55-411C-9A6B-BFAE402BA72A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E19B-3746-44DE-8A50-22448EE4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CDCCC-314D-49C7-840E-E4512244DB7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D1B3-860F-49F4-841D-11250BE60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6FD9-A5B4-4436-98EA-F83C2DF4799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5159-5A32-4927-920F-2C5AFC0B4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6232-6072-4EEF-8143-02789A53764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A493-DDB2-41B4-A210-A0DEA244B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0E8B-26EF-4CA7-998F-29C88FE01C5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5959-A706-4735-B67B-DA55E565B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C93E-67D7-41B1-B9CC-AA80389260B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B3AE-8974-49C6-BCE5-AF41B21A0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7BE6-2188-459B-8231-993E153A51C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28E7-B30E-40E3-AF13-9F8B54117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65ED1-F06F-4FE7-9F69-CAE097B51637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3F7CB-0176-4392-A488-FC6D27B52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E339-0B30-4839-9396-01AE302306B8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A3B6-86A2-4437-A7F7-A000B5E12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6042E-2B78-483D-90F3-DAB9E63B4D33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B18C-7692-4934-BD11-E3FFD4CE9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265508-FC16-47D4-9EAF-73CA82EBADC0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BFF448-8CAA-4288-9645-64B36E1E8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3DA85-83CA-46A3-B9FD-DA5ECFDC56A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1EFD00-6488-44C7-9E7E-9F5137323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354BE-C2D2-4C7D-A7CF-E44F486CD8D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D358B-C0FF-4C4F-92C0-F49A4C5C6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560ABF-1EEE-4464-B62A-A3CAD060C991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DBF85-C82F-420A-B7CA-7F124337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08F2952-55DC-4629-AD8A-A774F62E4F2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EB3902-A30E-4600-B5C9-C97306728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1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907B35-F6F9-4424-BED7-E5ACE6114D7C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5A3D2-196D-457E-998E-933B4BC62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0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24950A-0761-4650-9B70-56FFA0FB444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C1FA9F-1102-4A12-84DD-4E0C2AB28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9AD79-9EC9-43B2-B7F1-D3E91CAAF4B9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84160C-3FA9-4F91-9CC2-395F6C5C4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6038AA-132F-4AF6-9E8B-53BCAA9D81CD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C262DC-57D7-467B-9DCB-73629BA26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F81F13-FF54-4AC2-9B52-9EDC1203D57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236023-037D-4396-AE0C-2BD02CC1C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B43CC-4606-4A29-92CA-6D08B733F7CB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DF539-44CE-49FA-B22A-EFC4237EE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37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B663C-8C88-4B16-94DB-C1E2EAE8C16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14A60-FC58-463C-85FF-FC50CE2C9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54E52F-6662-401A-A128-3D324BA1A4E5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79F77F-C889-40B6-A498-B06CC529D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FDCA8-34D3-429A-8512-24CACCDD8672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2104E-CACC-4C8D-97C0-9DA565A4B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9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D7B98-DD0F-454C-A86C-280CCB071536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E767A-9D10-4C59-BE71-CDD3A3D66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4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2.png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46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5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6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39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5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Заголовок 1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928100" cy="4465637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ru-RU" sz="4000" dirty="0" smtClean="0"/>
              <a:t>«</a:t>
            </a:r>
            <a:r>
              <a:rPr lang="ru-RU" sz="4800" b="1" dirty="0" smtClean="0"/>
              <a:t>Основные результаты работы патологоанатомической службы ДЗ </a:t>
            </a:r>
            <a:r>
              <a:rPr lang="ru-RU" sz="4800" b="1" dirty="0" err="1" smtClean="0"/>
              <a:t>г.Москвы</a:t>
            </a:r>
            <a:r>
              <a:rPr lang="ru-RU" sz="4800" b="1" dirty="0" smtClean="0"/>
              <a:t> в 2013 году  и задачи на 2014 год»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652963"/>
            <a:ext cx="8928100" cy="2089150"/>
          </a:xfrm>
          <a:solidFill>
            <a:srgbClr val="002060"/>
          </a:solidFill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Людмила Михайловна </a:t>
            </a:r>
            <a:r>
              <a:rPr lang="ru-RU" dirty="0" err="1" smtClean="0">
                <a:solidFill>
                  <a:schemeClr val="bg1"/>
                </a:solidFill>
              </a:rPr>
              <a:t>Михалёва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ru-RU" dirty="0" smtClean="0">
                <a:solidFill>
                  <a:schemeClr val="bg1"/>
                </a:solidFill>
              </a:rPr>
              <a:t>главный внештатный специалист патологоанатом Департамента здравоохранения </a:t>
            </a:r>
            <a:r>
              <a:rPr lang="ru-RU" dirty="0" err="1" smtClean="0">
                <a:solidFill>
                  <a:schemeClr val="bg1"/>
                </a:solidFill>
              </a:rPr>
              <a:t>г.Москвы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Николай Иванович </a:t>
            </a:r>
            <a:r>
              <a:rPr lang="ru-RU" dirty="0" err="1" smtClean="0">
                <a:solidFill>
                  <a:schemeClr val="bg1"/>
                </a:solidFill>
              </a:rPr>
              <a:t>Полянко</a:t>
            </a:r>
            <a:r>
              <a:rPr lang="ru-RU" dirty="0" smtClean="0">
                <a:solidFill>
                  <a:schemeClr val="bg1"/>
                </a:solidFill>
              </a:rPr>
              <a:t> – заведующий организационно-методическим отделом патологоанатомической службы </a:t>
            </a:r>
            <a:r>
              <a:rPr lang="ru-RU" dirty="0">
                <a:solidFill>
                  <a:schemeClr val="bg1"/>
                </a:solidFill>
              </a:rPr>
              <a:t>Департамента здравоохранения </a:t>
            </a:r>
            <a:r>
              <a:rPr lang="ru-RU" dirty="0" err="1" smtClean="0">
                <a:solidFill>
                  <a:schemeClr val="bg1"/>
                </a:solidFill>
              </a:rPr>
              <a:t>г.Москвы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Москва, 2014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Заголовок 1"/>
          <p:cNvSpPr>
            <a:spLocks noGrp="1"/>
          </p:cNvSpPr>
          <p:nvPr>
            <p:ph type="title"/>
          </p:nvPr>
        </p:nvSpPr>
        <p:spPr>
          <a:xfrm>
            <a:off x="179388" y="-242888"/>
            <a:ext cx="8856662" cy="936626"/>
          </a:xfrm>
        </p:spPr>
        <p:txBody>
          <a:bodyPr/>
          <a:lstStyle/>
          <a:p>
            <a:pPr eaLnBrk="1" hangingPunct="1"/>
            <a:r>
              <a:rPr lang="ru-RU" smtClean="0"/>
              <a:t>Материально-техническая база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92" y="548680"/>
          <a:ext cx="8856663" cy="630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показатели деятельности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5792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42350" cy="981075"/>
          </a:xfrm>
        </p:spPr>
        <p:txBody>
          <a:bodyPr/>
          <a:lstStyle/>
          <a:p>
            <a:pPr eaLnBrk="1" hangingPunct="1"/>
            <a:r>
              <a:rPr lang="ru-RU" smtClean="0"/>
              <a:t>Аутопсии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392" y="908050"/>
          <a:ext cx="8856663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12969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Процент вскрытых в ПАО от числа умерших в стационарах и на дому</a:t>
            </a:r>
            <a:endParaRPr lang="ru-RU" dirty="0"/>
          </a:p>
        </p:txBody>
      </p:sp>
      <p:graphicFrame>
        <p:nvGraphicFramePr>
          <p:cNvPr id="27705" name="Object 57"/>
          <p:cNvGraphicFramePr>
            <a:graphicFrameLocks noGrp="1"/>
          </p:cNvGraphicFramePr>
          <p:nvPr>
            <p:ph idx="1"/>
          </p:nvPr>
        </p:nvGraphicFramePr>
        <p:xfrm>
          <a:off x="128588" y="1549400"/>
          <a:ext cx="8886825" cy="524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r:id="rId3" imgW="8888738" imgH="5243014" progId="Excel.Chart.8">
                  <p:embed/>
                </p:oleObj>
              </mc:Choice>
              <mc:Fallback>
                <p:oleObj r:id="rId3" imgW="8888738" imgH="5243014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549400"/>
                        <a:ext cx="8886825" cy="5243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Аутопсии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Аутопсии – умершие в стационарах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620688"/>
          <a:ext cx="907300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8488" cy="1052513"/>
          </a:xfrm>
        </p:spPr>
        <p:txBody>
          <a:bodyPr/>
          <a:lstStyle/>
          <a:p>
            <a:pPr eaLnBrk="1" hangingPunct="1"/>
            <a:r>
              <a:rPr lang="ru-RU" smtClean="0"/>
              <a:t>Умершие в стационарах</a:t>
            </a:r>
          </a:p>
        </p:txBody>
      </p:sp>
      <p:graphicFrame>
        <p:nvGraphicFramePr>
          <p:cNvPr id="30777" name="Object 57"/>
          <p:cNvGraphicFramePr>
            <a:graphicFrameLocks noGrp="1"/>
          </p:cNvGraphicFramePr>
          <p:nvPr>
            <p:ph idx="1"/>
          </p:nvPr>
        </p:nvGraphicFramePr>
        <p:xfrm>
          <a:off x="128588" y="1001713"/>
          <a:ext cx="8886825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r:id="rId3" imgW="8888738" imgH="5718544" progId="Excel.Chart.8">
                  <p:embed/>
                </p:oleObj>
              </mc:Choice>
              <mc:Fallback>
                <p:oleObj r:id="rId3" imgW="8888738" imgH="5718544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001713"/>
                        <a:ext cx="8886825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Умершие в стационарах – расхождения диагнозов</a:t>
            </a:r>
            <a:endParaRPr lang="ru-RU" dirty="0"/>
          </a:p>
        </p:txBody>
      </p:sp>
      <p:graphicFrame>
        <p:nvGraphicFramePr>
          <p:cNvPr id="31801" name="Object 57"/>
          <p:cNvGraphicFramePr>
            <a:graphicFrameLocks noGrp="1"/>
          </p:cNvGraphicFramePr>
          <p:nvPr>
            <p:ph idx="1"/>
          </p:nvPr>
        </p:nvGraphicFramePr>
        <p:xfrm>
          <a:off x="57150" y="1074738"/>
          <a:ext cx="8958263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4" r:id="rId3" imgW="8961897" imgH="5718544" progId="Excel.Chart.8">
                  <p:embed/>
                </p:oleObj>
              </mc:Choice>
              <mc:Fallback>
                <p:oleObj r:id="rId3" imgW="8961897" imgH="5718544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74738"/>
                        <a:ext cx="8958263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ru-RU" sz="3600" smtClean="0"/>
              <a:t>Умершие в стационарах – структура расхождений диагнозов по категориям</a:t>
            </a:r>
          </a:p>
        </p:txBody>
      </p:sp>
      <p:graphicFrame>
        <p:nvGraphicFramePr>
          <p:cNvPr id="214018" name="Объект 3"/>
          <p:cNvGraphicFramePr>
            <a:graphicFrameLocks noGrp="1"/>
          </p:cNvGraphicFramePr>
          <p:nvPr>
            <p:ph idx="1"/>
          </p:nvPr>
        </p:nvGraphicFramePr>
        <p:xfrm>
          <a:off x="128588" y="1146175"/>
          <a:ext cx="8886825" cy="55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1" r:id="rId3" imgW="8888738" imgH="5572227" progId="Excel.Chart.8">
                  <p:embed/>
                </p:oleObj>
              </mc:Choice>
              <mc:Fallback>
                <p:oleObj r:id="rId3" imgW="8888738" imgH="5572227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146175"/>
                        <a:ext cx="8886825" cy="557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Умершие в стационарах</a:t>
            </a:r>
          </a:p>
        </p:txBody>
      </p:sp>
      <p:graphicFrame>
        <p:nvGraphicFramePr>
          <p:cNvPr id="33891" name="Group 99"/>
          <p:cNvGraphicFramePr>
            <a:graphicFrameLocks noGrp="1"/>
          </p:cNvGraphicFramePr>
          <p:nvPr>
            <p:ph idx="1"/>
          </p:nvPr>
        </p:nvGraphicFramePr>
        <p:xfrm>
          <a:off x="457200" y="908050"/>
          <a:ext cx="8229600" cy="568229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440160"/>
                <a:gridCol w="1303040"/>
                <a:gridCol w="1371600"/>
              </a:tblGrid>
              <a:tr h="140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умерших,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доставленных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в ПАО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вскрытых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п/а вскрытий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2012/2013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расхождений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диагнозов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расхождения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диагнозов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2012/2013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ЦАО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54,5/54,2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11,2/11,2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65,5/68,3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14,9/13,1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69,0/80,1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12,5/9,9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82,2/81,5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10,4/10,5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63,1/65,5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10,8/9,9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70,0/71,5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14,0/11,9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66,5/67,6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9,0/10,0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67,7/66,0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19,6/17,0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61,5/54,1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14,8/13,9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Зеленоград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54,6/52,5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14,8/14,3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ТиНАО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73,5/64,6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19,7/25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Структура взрослой сети патологоанатомической службы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1" y="1196979"/>
          <a:ext cx="8928100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Наибольшая нагрузка в ПАО - аутопсии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7336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Показатели </a:t>
            </a:r>
            <a:r>
              <a:rPr lang="ru-RU" dirty="0" err="1" smtClean="0"/>
              <a:t>аутопсийной</a:t>
            </a:r>
            <a:r>
              <a:rPr lang="ru-RU" dirty="0" smtClean="0"/>
              <a:t> работы по отдельным ЛПУ</a:t>
            </a:r>
            <a:endParaRPr lang="ru-RU" dirty="0"/>
          </a:p>
        </p:txBody>
      </p:sp>
      <p:graphicFrame>
        <p:nvGraphicFramePr>
          <p:cNvPr id="218136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58180"/>
              </p:ext>
            </p:extLst>
          </p:nvPr>
        </p:nvGraphicFramePr>
        <p:xfrm>
          <a:off x="250825" y="1268413"/>
          <a:ext cx="8785225" cy="5532120"/>
        </p:xfrm>
        <a:graphic>
          <a:graphicData uri="http://schemas.openxmlformats.org/drawingml/2006/table">
            <a:tbl>
              <a:tblPr/>
              <a:tblGrid>
                <a:gridCol w="2928938"/>
                <a:gridCol w="2928937"/>
                <a:gridCol w="2927350"/>
              </a:tblGrid>
              <a:tr h="239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п/а вскрытий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ВЫСОКИЕ ПОКАЗАТЕЛИ ВСКРЫТИЙ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ИКБ №3 – 97,9%;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1 -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5,8%;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1 - 92,0%;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№54 – 85,7%;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№67 – 85,7%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НИЗКИЕ ПОКАЗАТЕЛИ ВСКРЫТИЙ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ПсихБ №5 – 34,0%;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№23 – 42,0%;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ТКБ №7 – 46,4%;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ИКБ №2 – 48,2%;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им. Боткина – 49,4%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33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расхождений диагнозов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НИЗКИЕ ПОКАЗАТЕЛИ РАСХОЖДЕНИЙ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ПсихБ №3 – 5,3%;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МСЧ №33 – 5,9%;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№60 – 6,1;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№61 - 6,7%;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№1 – 8,8%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ВЫСОКИЕ ПОКАЗАТЕЛИ РАСХОЖДЕНИЙ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ПсихБ №5 – 23,5%;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ПсихБ №4 – 22,6;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 62 – 21,7%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№70 – 21,1%;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ГКБ №4  - 19,8%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Заголовок 1"/>
          <p:cNvSpPr>
            <a:spLocks noGrp="1"/>
          </p:cNvSpPr>
          <p:nvPr>
            <p:ph type="title"/>
          </p:nvPr>
        </p:nvSpPr>
        <p:spPr>
          <a:xfrm>
            <a:off x="468313" y="15875"/>
            <a:ext cx="8229600" cy="965200"/>
          </a:xfrm>
        </p:spPr>
        <p:txBody>
          <a:bodyPr/>
          <a:lstStyle/>
          <a:p>
            <a:pPr eaLnBrk="1" hangingPunct="1"/>
            <a:r>
              <a:rPr lang="ru-RU" smtClean="0"/>
              <a:t>Аутопсии – умершие на дому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0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pPr eaLnBrk="1" hangingPunct="1"/>
            <a:r>
              <a:rPr lang="ru-RU" smtClean="0"/>
              <a:t>Умершие на дому</a:t>
            </a:r>
          </a:p>
        </p:txBody>
      </p:sp>
      <p:graphicFrame>
        <p:nvGraphicFramePr>
          <p:cNvPr id="38969" name="Object 57"/>
          <p:cNvGraphicFramePr>
            <a:graphicFrameLocks noGrp="1"/>
          </p:cNvGraphicFramePr>
          <p:nvPr>
            <p:ph idx="1"/>
          </p:nvPr>
        </p:nvGraphicFramePr>
        <p:xfrm>
          <a:off x="128588" y="785813"/>
          <a:ext cx="888682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r:id="rId3" imgW="8888738" imgH="5931922" progId="Excel.Chart.8">
                  <p:embed/>
                </p:oleObj>
              </mc:Choice>
              <mc:Fallback>
                <p:oleObj r:id="rId3" imgW="8888738" imgH="5931922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785813"/>
                        <a:ext cx="8886825" cy="593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Аутопсии – умершие на дому (продолжение)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Умершие на дому – расхождения диагнозов</a:t>
            </a:r>
            <a:endParaRPr lang="ru-RU" dirty="0"/>
          </a:p>
        </p:txBody>
      </p:sp>
      <p:graphicFrame>
        <p:nvGraphicFramePr>
          <p:cNvPr id="41017" name="Object 57"/>
          <p:cNvGraphicFramePr>
            <a:graphicFrameLocks noGrp="1"/>
          </p:cNvGraphicFramePr>
          <p:nvPr>
            <p:ph idx="1"/>
          </p:nvPr>
        </p:nvGraphicFramePr>
        <p:xfrm>
          <a:off x="57150" y="1074738"/>
          <a:ext cx="8958263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0" r:id="rId3" imgW="8961897" imgH="5718544" progId="Excel.Chart.8">
                  <p:embed/>
                </p:oleObj>
              </mc:Choice>
              <mc:Fallback>
                <p:oleObj r:id="rId3" imgW="8961897" imgH="5718544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74738"/>
                        <a:ext cx="8958263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/>
            <a:r>
              <a:rPr lang="ru-RU" smtClean="0"/>
              <a:t>Умершие на дому</a:t>
            </a:r>
          </a:p>
        </p:txBody>
      </p:sp>
      <p:graphicFrame>
        <p:nvGraphicFramePr>
          <p:cNvPr id="42106" name="Group 122"/>
          <p:cNvGraphicFramePr>
            <a:graphicFrameLocks noGrp="1"/>
          </p:cNvGraphicFramePr>
          <p:nvPr>
            <p:ph idx="1"/>
          </p:nvPr>
        </p:nvGraphicFramePr>
        <p:xfrm>
          <a:off x="179388" y="692150"/>
          <a:ext cx="8785225" cy="5998215"/>
        </p:xfrm>
        <a:graphic>
          <a:graphicData uri="http://schemas.openxmlformats.org/drawingml/2006/table">
            <a:tbl>
              <a:tblPr/>
              <a:tblGrid>
                <a:gridCol w="1098550"/>
                <a:gridCol w="1098550"/>
                <a:gridCol w="1096962"/>
                <a:gridCol w="1098550"/>
                <a:gridCol w="1098550"/>
                <a:gridCol w="1096963"/>
                <a:gridCol w="1098550"/>
                <a:gridCol w="1098550"/>
              </a:tblGrid>
              <a:tr h="149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АО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поступивших умерших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направленных для решения вопроса о проведении вскрытия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Кол-во вскрытых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п/а вскрытий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Количество расхож-дений диагнозов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расхож-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дения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диагнозов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% случаев без сличения диагнозов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2012/2013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ЦАО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29,7/35,8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14,9/27,2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50,0/28,8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58,8/67,7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21,3/16,3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18,9/9,3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39,1/38,1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11,0/10,7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34,0/33,6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40,7/47,0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18,2/16,6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23,0/13,7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СВАО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35,0/42,7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10,1/12,5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15,3/15,8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46,3/49,6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22,9/25,3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43,4/31,7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ЮВАО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68,0/60,2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10,6/7,4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29,6/7,7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53,6/45,1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21,6/28,1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55,3/31,9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ЮЗАО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41,5/40,8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10,9/14,4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24,3/21,7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Зеленоград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29,3/15,0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13,7/25,0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41,2/14,3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ТиНАО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17,1/34,2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-/19,2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100/76,9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Основные причины смертности населения </a:t>
            </a:r>
            <a:br>
              <a:rPr lang="ru-RU" sz="3600" dirty="0" smtClean="0"/>
            </a:br>
            <a:r>
              <a:rPr lang="ru-RU" sz="3600" dirty="0" smtClean="0"/>
              <a:t>г. Москвы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(по данным </a:t>
            </a:r>
            <a:r>
              <a:rPr lang="ru-RU" sz="2000" dirty="0" err="1" smtClean="0"/>
              <a:t>Мосгорстатуправления</a:t>
            </a:r>
            <a:r>
              <a:rPr lang="ru-RU" sz="2000" dirty="0" smtClean="0"/>
              <a:t>) </a:t>
            </a:r>
            <a:endParaRPr lang="ru-RU" sz="2000" dirty="0"/>
          </a:p>
        </p:txBody>
      </p:sp>
      <p:graphicFrame>
        <p:nvGraphicFramePr>
          <p:cNvPr id="46137" name="Object 57"/>
          <p:cNvGraphicFramePr>
            <a:graphicFrameLocks noGrp="1"/>
          </p:cNvGraphicFramePr>
          <p:nvPr>
            <p:ph idx="1"/>
          </p:nvPr>
        </p:nvGraphicFramePr>
        <p:xfrm>
          <a:off x="128588" y="1217613"/>
          <a:ext cx="888682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r:id="rId3" imgW="8888738" imgH="5499069" progId="Excel.Chart.8">
                  <p:embed/>
                </p:oleObj>
              </mc:Choice>
              <mc:Fallback>
                <p:oleObj r:id="rId3" imgW="8888738" imgH="5499069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217613"/>
                        <a:ext cx="8886825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Основные причины смертности населения </a:t>
            </a:r>
            <a:br>
              <a:rPr lang="ru-RU" sz="3600" dirty="0" smtClean="0"/>
            </a:br>
            <a:r>
              <a:rPr lang="ru-RU" sz="3600" dirty="0" smtClean="0"/>
              <a:t>г. Москвы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(по данным патологоанатомических вскрытий умерших в стационарах и на дому) </a:t>
            </a:r>
            <a:endParaRPr lang="ru-RU" sz="2000" dirty="0"/>
          </a:p>
        </p:txBody>
      </p:sp>
      <p:graphicFrame>
        <p:nvGraphicFramePr>
          <p:cNvPr id="229378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1217613"/>
          <a:ext cx="9245600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1" r:id="rId4" imgW="9242337" imgH="5688061" progId="Excel.Chart.8">
                  <p:embed/>
                </p:oleObj>
              </mc:Choice>
              <mc:Fallback>
                <p:oleObj r:id="rId4" imgW="9242337" imgH="5688061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17613"/>
                        <a:ext cx="9245600" cy="569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Основные причины смертности населения Москвы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(по данным патологоанатомических вскрытий умерших в стационарах) </a:t>
            </a:r>
            <a:endParaRPr lang="ru-RU" sz="2000" dirty="0"/>
          </a:p>
        </p:txBody>
      </p:sp>
      <p:graphicFrame>
        <p:nvGraphicFramePr>
          <p:cNvPr id="231426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1217613"/>
          <a:ext cx="9245600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r:id="rId4" imgW="9242337" imgH="5688061" progId="Excel.Chart.8">
                  <p:embed/>
                </p:oleObj>
              </mc:Choice>
              <mc:Fallback>
                <p:oleObj r:id="rId4" imgW="9242337" imgH="5688061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17613"/>
                        <a:ext cx="9245600" cy="569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413" cy="1052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Структура патологоанатомической службы г. Москвы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7504" y="1052736"/>
          <a:ext cx="892899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Основные причины смертности населения Москвы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(по данным патологоанатомических вскрытий умерших на дому) </a:t>
            </a:r>
            <a:endParaRPr lang="ru-RU" sz="2000" dirty="0"/>
          </a:p>
        </p:txBody>
      </p:sp>
      <p:graphicFrame>
        <p:nvGraphicFramePr>
          <p:cNvPr id="233474" name="Объект 3"/>
          <p:cNvGraphicFramePr>
            <a:graphicFrameLocks noGrp="1"/>
          </p:cNvGraphicFramePr>
          <p:nvPr>
            <p:ph idx="1"/>
          </p:nvPr>
        </p:nvGraphicFramePr>
        <p:xfrm>
          <a:off x="-17463" y="1196975"/>
          <a:ext cx="9245601" cy="583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r:id="rId4" imgW="9248434" imgH="5834378" progId="Excel.Chart.8">
                  <p:embed/>
                </p:oleObj>
              </mc:Choice>
              <mc:Fallback>
                <p:oleObj r:id="rId4" imgW="9248434" imgH="5834378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63" y="1196975"/>
                        <a:ext cx="9245601" cy="583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341438"/>
          </a:xfrm>
        </p:spPr>
        <p:txBody>
          <a:bodyPr/>
          <a:lstStyle/>
          <a:p>
            <a:pPr eaLnBrk="1" hangingPunct="1"/>
            <a:r>
              <a:rPr lang="ru-RU" sz="2800" smtClean="0"/>
              <a:t>Сравнительная характеристика по основным причинам смерти по данным Мосгорстатуправления и по данным патологоанатомических вскрытий</a:t>
            </a:r>
          </a:p>
        </p:txBody>
      </p:sp>
      <p:graphicFrame>
        <p:nvGraphicFramePr>
          <p:cNvPr id="235522" name="Объект 3"/>
          <p:cNvGraphicFramePr>
            <a:graphicFrameLocks noGrp="1"/>
          </p:cNvGraphicFramePr>
          <p:nvPr>
            <p:ph idx="1"/>
          </p:nvPr>
        </p:nvGraphicFramePr>
        <p:xfrm>
          <a:off x="44450" y="1290638"/>
          <a:ext cx="9134475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r:id="rId3" imgW="9138696" imgH="5499069" progId="Excel.Chart.8">
                  <p:embed/>
                </p:oleObj>
              </mc:Choice>
              <mc:Fallback>
                <p:oleObj r:id="rId3" imgW="9138696" imgH="5499069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" y="1290638"/>
                        <a:ext cx="9134475" cy="550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смертности от болезней органов </a:t>
            </a:r>
            <a:r>
              <a:rPr lang="ru-RU" dirty="0" smtClean="0"/>
              <a:t>кровообращения </a:t>
            </a:r>
            <a:r>
              <a:rPr lang="ru-RU" sz="3100" dirty="0" smtClean="0"/>
              <a:t>(по стационарам)</a:t>
            </a:r>
            <a:endParaRPr lang="ru-RU" sz="3100" dirty="0"/>
          </a:p>
        </p:txBody>
      </p:sp>
      <p:graphicFrame>
        <p:nvGraphicFramePr>
          <p:cNvPr id="59449" name="Object 57"/>
          <p:cNvGraphicFramePr>
            <a:graphicFrameLocks noGrp="1"/>
          </p:cNvGraphicFramePr>
          <p:nvPr>
            <p:ph idx="1"/>
          </p:nvPr>
        </p:nvGraphicFramePr>
        <p:xfrm>
          <a:off x="57150" y="1146175"/>
          <a:ext cx="9029700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2" r:id="rId3" imgW="9035055" imgH="5645385" progId="Excel.Chart.8">
                  <p:embed/>
                </p:oleObj>
              </mc:Choice>
              <mc:Fallback>
                <p:oleObj r:id="rId3" imgW="9035055" imgH="5645385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46175"/>
                        <a:ext cx="9029700" cy="564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81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Число п/а вскрытий умерших на дому от инфарктов миокарда</a:t>
            </a:r>
            <a:endParaRPr lang="ru-RU" dirty="0"/>
          </a:p>
        </p:txBody>
      </p:sp>
      <p:graphicFrame>
        <p:nvGraphicFramePr>
          <p:cNvPr id="60475" name="Object 59"/>
          <p:cNvGraphicFramePr>
            <a:graphicFrameLocks noGrp="1"/>
          </p:cNvGraphicFramePr>
          <p:nvPr>
            <p:ph idx="1"/>
          </p:nvPr>
        </p:nvGraphicFramePr>
        <p:xfrm>
          <a:off x="-50800" y="1290638"/>
          <a:ext cx="92456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r:id="rId3" imgW="9242337" imgH="5425910" progId="Excel.Chart.8">
                  <p:embed/>
                </p:oleObj>
              </mc:Choice>
              <mc:Fallback>
                <p:oleObj r:id="rId3" imgW="9242337" imgH="5425910" progId="Excel.Chart.8">
                  <p:embed/>
                  <p:pic>
                    <p:nvPicPr>
                      <p:cNvPr id="0" name="Picture 5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90638"/>
                        <a:ext cx="9245600" cy="542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77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1482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Всего: 1162</a:t>
            </a:r>
          </a:p>
        </p:txBody>
      </p:sp>
      <p:sp>
        <p:nvSpPr>
          <p:cNvPr id="60478" name="TextBox 4"/>
          <p:cNvSpPr txBox="1">
            <a:spLocks noChangeArrowheads="1"/>
          </p:cNvSpPr>
          <p:nvPr/>
        </p:nvSpPr>
        <p:spPr bwMode="auto">
          <a:xfrm>
            <a:off x="250825" y="5732463"/>
            <a:ext cx="2549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Расхождения – 36,4%</a:t>
            </a:r>
          </a:p>
          <a:p>
            <a:r>
              <a:rPr lang="ru-RU"/>
              <a:t>Без сличения – 24,1%</a:t>
            </a:r>
          </a:p>
        </p:txBody>
      </p:sp>
      <p:sp>
        <p:nvSpPr>
          <p:cNvPr id="60479" name="TextBox 3"/>
          <p:cNvSpPr txBox="1">
            <a:spLocks noChangeArrowheads="1"/>
          </p:cNvSpPr>
          <p:nvPr/>
        </p:nvSpPr>
        <p:spPr bwMode="auto">
          <a:xfrm>
            <a:off x="2957513" y="6021388"/>
            <a:ext cx="5903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Таким образом, инфаркт миокарда прижизненно не был диагностирован в 60,5% случаев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42350" cy="1081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Число п/а вскрытий умерших на дому от инсультов</a:t>
            </a:r>
            <a:endParaRPr lang="ru-RU" dirty="0"/>
          </a:p>
        </p:txBody>
      </p:sp>
      <p:graphicFrame>
        <p:nvGraphicFramePr>
          <p:cNvPr id="61498" name="Object 58"/>
          <p:cNvGraphicFramePr>
            <a:graphicFrameLocks noGrp="1"/>
          </p:cNvGraphicFramePr>
          <p:nvPr>
            <p:ph idx="1"/>
          </p:nvPr>
        </p:nvGraphicFramePr>
        <p:xfrm>
          <a:off x="0" y="1196975"/>
          <a:ext cx="9245600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1" r:id="rId3" imgW="9242337" imgH="5425910" progId="Excel.Chart.8">
                  <p:embed/>
                </p:oleObj>
              </mc:Choice>
              <mc:Fallback>
                <p:oleObj r:id="rId3" imgW="9242337" imgH="5425910" progId="Excel.Chart.8">
                  <p:embed/>
                  <p:pic>
                    <p:nvPicPr>
                      <p:cNvPr id="0" name="Picture 5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245600" cy="542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0" name="TextBox 3"/>
          <p:cNvSpPr txBox="1">
            <a:spLocks noChangeArrowheads="1"/>
          </p:cNvSpPr>
          <p:nvPr/>
        </p:nvSpPr>
        <p:spPr bwMode="auto">
          <a:xfrm>
            <a:off x="539750" y="1412875"/>
            <a:ext cx="1495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Всего: 1083</a:t>
            </a:r>
          </a:p>
        </p:txBody>
      </p:sp>
      <p:sp>
        <p:nvSpPr>
          <p:cNvPr id="61501" name="TextBox 2"/>
          <p:cNvSpPr txBox="1">
            <a:spLocks noChangeArrowheads="1"/>
          </p:cNvSpPr>
          <p:nvPr/>
        </p:nvSpPr>
        <p:spPr bwMode="auto">
          <a:xfrm>
            <a:off x="250825" y="5732463"/>
            <a:ext cx="2549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Расхождения – 31,2%</a:t>
            </a:r>
          </a:p>
          <a:p>
            <a:r>
              <a:rPr lang="ru-RU"/>
              <a:t>Без сличения – 25,5%</a:t>
            </a:r>
          </a:p>
        </p:txBody>
      </p:sp>
      <p:sp>
        <p:nvSpPr>
          <p:cNvPr id="61502" name="TextBox 5"/>
          <p:cNvSpPr txBox="1">
            <a:spLocks noChangeArrowheads="1"/>
          </p:cNvSpPr>
          <p:nvPr/>
        </p:nvSpPr>
        <p:spPr bwMode="auto">
          <a:xfrm>
            <a:off x="2989263" y="6194425"/>
            <a:ext cx="5905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Таким образом, инсульт прижизненно не был диагностирован в 56,7% случаев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смертности от </a:t>
            </a:r>
            <a:r>
              <a:rPr lang="ru-RU" dirty="0" smtClean="0"/>
              <a:t>новообразований </a:t>
            </a:r>
            <a:r>
              <a:rPr lang="ru-RU" sz="3100" dirty="0" smtClean="0"/>
              <a:t>(по стационарам)</a:t>
            </a:r>
            <a:endParaRPr lang="ru-RU" sz="3100" dirty="0"/>
          </a:p>
        </p:txBody>
      </p:sp>
      <p:graphicFrame>
        <p:nvGraphicFramePr>
          <p:cNvPr id="62521" name="Object 57"/>
          <p:cNvGraphicFramePr>
            <a:graphicFrameLocks noGrp="1"/>
          </p:cNvGraphicFramePr>
          <p:nvPr>
            <p:ph idx="1"/>
          </p:nvPr>
        </p:nvGraphicFramePr>
        <p:xfrm>
          <a:off x="57150" y="1146175"/>
          <a:ext cx="9029700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r:id="rId3" imgW="9035055" imgH="5645385" progId="Excel.Chart.8">
                  <p:embed/>
                </p:oleObj>
              </mc:Choice>
              <mc:Fallback>
                <p:oleObj r:id="rId3" imgW="9035055" imgH="5645385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46175"/>
                        <a:ext cx="9029700" cy="564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25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Структура смертности от </a:t>
            </a:r>
            <a:r>
              <a:rPr lang="ru-RU" dirty="0" smtClean="0"/>
              <a:t>болезней органов пищеварения </a:t>
            </a:r>
            <a:r>
              <a:rPr lang="ru-RU" sz="3100" dirty="0" smtClean="0"/>
              <a:t>(по стационарам)</a:t>
            </a:r>
            <a:endParaRPr lang="ru-RU" sz="3100" dirty="0"/>
          </a:p>
        </p:txBody>
      </p:sp>
      <p:graphicFrame>
        <p:nvGraphicFramePr>
          <p:cNvPr id="63545" name="Object 57"/>
          <p:cNvGraphicFramePr>
            <a:graphicFrameLocks noGrp="1"/>
          </p:cNvGraphicFramePr>
          <p:nvPr>
            <p:ph idx="1"/>
          </p:nvPr>
        </p:nvGraphicFramePr>
        <p:xfrm>
          <a:off x="57150" y="1146175"/>
          <a:ext cx="9029700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r:id="rId3" imgW="9035055" imgH="5645385" progId="Excel.Chart.8">
                  <p:embed/>
                </p:oleObj>
              </mc:Choice>
              <mc:Fallback>
                <p:oleObj r:id="rId3" imgW="9035055" imgH="5645385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146175"/>
                        <a:ext cx="9029700" cy="564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836613"/>
          </a:xfrm>
        </p:spPr>
        <p:txBody>
          <a:bodyPr/>
          <a:lstStyle/>
          <a:p>
            <a:pPr eaLnBrk="1" hangingPunct="1"/>
            <a:r>
              <a:rPr lang="ru-RU" sz="2400" smtClean="0"/>
              <a:t>Средние показатели при оказании экстренной хирургической помощи в г.Москве за 2009-2013 гг (по данным ДЗМ)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036497" cy="587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303"/>
                <a:gridCol w="1185080"/>
                <a:gridCol w="1259149"/>
                <a:gridCol w="1111014"/>
                <a:gridCol w="962878"/>
                <a:gridCol w="1037073"/>
              </a:tblGrid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Нозология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Непроходимость кишечника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6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Острый аппендицит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0,09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Желудочно-кишечные</a:t>
                      </a:r>
                      <a:r>
                        <a:rPr lang="ru-RU" sz="1050" baseline="0" dirty="0" smtClean="0"/>
                        <a:t> кровотечения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9,8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8,0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err="1" smtClean="0"/>
                        <a:t>Перфоративная</a:t>
                      </a:r>
                      <a:r>
                        <a:rPr lang="ru-RU" sz="1050" dirty="0" smtClean="0"/>
                        <a:t> язва желудка и 12-перстной кишки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6,2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4,4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Ущемленная грыжа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1,2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1,0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Острый холецистит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0,9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0,4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Острый панкреатит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общая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3,3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2,7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2,6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п/операционная летальность, %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16,1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13,8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13,5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12,6</a:t>
                      </a:r>
                      <a:endParaRPr lang="ru-RU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081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Структура смертности от инфекционной патологии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1268760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081087"/>
          </a:xfrm>
        </p:spPr>
        <p:txBody>
          <a:bodyPr/>
          <a:lstStyle/>
          <a:p>
            <a:pPr eaLnBrk="1" hangingPunct="1"/>
            <a:r>
              <a:rPr lang="ru-RU" smtClean="0"/>
              <a:t>Материнская смертность</a:t>
            </a:r>
          </a:p>
        </p:txBody>
      </p:sp>
      <p:graphicFrame>
        <p:nvGraphicFramePr>
          <p:cNvPr id="248834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1074738"/>
          <a:ext cx="8958263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7" r:id="rId3" imgW="8961897" imgH="5645385" progId="Excel.Chart.8">
                  <p:embed/>
                </p:oleObj>
              </mc:Choice>
              <mc:Fallback>
                <p:oleObj r:id="rId3" imgW="8961897" imgH="564538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74738"/>
                        <a:ext cx="8958263" cy="564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mtClean="0"/>
              <a:t>Кадровое обеспечение службы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07950" y="1268413"/>
          <a:ext cx="892899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  <a:gridCol w="1488165"/>
                <a:gridCol w="1488165"/>
                <a:gridCol w="1488165"/>
              </a:tblGrid>
              <a:tr h="934027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Врачи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Лаборанты</a:t>
                      </a:r>
                      <a:endParaRPr lang="ru-RU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2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имеющихся ставок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работающих врачей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должных ставок, исходя из нагрузки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имеющихся ставок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работающих лаборантов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должных ставок, исходя из нагрузки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325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547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247</a:t>
                      </a:r>
                    </a:p>
                    <a:p>
                      <a:pPr algn="ctr"/>
                      <a:r>
                        <a:rPr lang="ru-RU" sz="3200" dirty="0" smtClean="0"/>
                        <a:t>(2,21 ставки)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864 (3,5 ставки)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864</a:t>
                      </a:r>
                      <a:endParaRPr lang="ru-RU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358</a:t>
                      </a:r>
                    </a:p>
                    <a:p>
                      <a:pPr algn="ctr"/>
                      <a:r>
                        <a:rPr lang="ru-RU" sz="3200" dirty="0" smtClean="0"/>
                        <a:t>(2,41</a:t>
                      </a:r>
                      <a:r>
                        <a:rPr lang="ru-RU" sz="3200" baseline="0" dirty="0" smtClean="0"/>
                        <a:t> ставки)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1296 (3,6 ставки)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9857" name="Диаграмма 1"/>
          <p:cNvGraphicFramePr>
            <a:graphicFrameLocks/>
          </p:cNvGraphicFramePr>
          <p:nvPr/>
        </p:nvGraphicFramePr>
        <p:xfrm>
          <a:off x="163513" y="1346200"/>
          <a:ext cx="8602662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0" r:id="rId3" imgW="8602202" imgH="5133277" progId="Excel.Chart.8">
                  <p:embed/>
                </p:oleObj>
              </mc:Choice>
              <mc:Fallback>
                <p:oleObj r:id="rId3" imgW="8602202" imgH="513327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3" y="1346200"/>
                        <a:ext cx="8602662" cy="513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39713" y="214313"/>
            <a:ext cx="8904287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Материнская смертность </a:t>
            </a:r>
            <a:br>
              <a:rPr lang="ru-RU" sz="2800">
                <a:solidFill>
                  <a:srgbClr val="000000"/>
                </a:solidFill>
                <a:latin typeface="Calibri"/>
                <a:ea typeface="+mj-ea"/>
                <a:cs typeface="+mj-cs"/>
              </a:rPr>
            </a:br>
            <a:r>
              <a:rPr lang="ru-RU" sz="280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в России и в г. Москве </a:t>
            </a:r>
            <a:br>
              <a:rPr lang="ru-RU" sz="2800">
                <a:solidFill>
                  <a:srgbClr val="000000"/>
                </a:solidFill>
                <a:latin typeface="Calibri"/>
                <a:ea typeface="+mj-ea"/>
                <a:cs typeface="+mj-cs"/>
              </a:rPr>
            </a:br>
            <a:r>
              <a:rPr lang="ru-RU" sz="280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(на 100 000 живорожденных) </a:t>
            </a:r>
            <a:endParaRPr lang="ru-RU" sz="2800" dirty="0">
              <a:solidFill>
                <a:srgbClr val="000000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981075"/>
          </a:xfrm>
        </p:spPr>
        <p:txBody>
          <a:bodyPr/>
          <a:lstStyle/>
          <a:p>
            <a:pPr eaLnBrk="1" hangingPunct="1"/>
            <a:r>
              <a:rPr lang="ru-RU" sz="3600" smtClean="0"/>
              <a:t>Структура расхождений диагнозов  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smtClean="0"/>
              <a:t>(по данным патологоанатомических вскрытий умерших в стационарах) </a:t>
            </a:r>
          </a:p>
        </p:txBody>
      </p:sp>
      <p:graphicFrame>
        <p:nvGraphicFramePr>
          <p:cNvPr id="250882" name="Объект 3"/>
          <p:cNvGraphicFramePr>
            <a:graphicFrameLocks noGrp="1"/>
          </p:cNvGraphicFramePr>
          <p:nvPr>
            <p:ph idx="1"/>
          </p:nvPr>
        </p:nvGraphicFramePr>
        <p:xfrm>
          <a:off x="-61913" y="569913"/>
          <a:ext cx="9245601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5" r:id="rId4" imgW="9248434" imgH="5980694" progId="Excel.Chart.8">
                  <p:embed/>
                </p:oleObj>
              </mc:Choice>
              <mc:Fallback>
                <p:oleObj r:id="rId4" imgW="9248434" imgH="598069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913" y="569913"/>
                        <a:ext cx="9245601" cy="597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/>
              <a:t>Структура расхождений диагнозов по новообразованиям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/>
              <a:t>(по данным патологоанатомических вскрытий умерших в стационарах) </a:t>
            </a:r>
          </a:p>
        </p:txBody>
      </p:sp>
      <p:graphicFrame>
        <p:nvGraphicFramePr>
          <p:cNvPr id="252930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930275"/>
          <a:ext cx="9245600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3" r:id="rId4" imgW="9242337" imgH="5974598" progId="Excel.Chart.8">
                  <p:embed/>
                </p:oleObj>
              </mc:Choice>
              <mc:Fallback>
                <p:oleObj r:id="rId4" imgW="9242337" imgH="5974598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30275"/>
                        <a:ext cx="9245600" cy="597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/>
              <a:t>Структура расхождений диагнозов по </a:t>
            </a:r>
            <a:r>
              <a:rPr lang="ru-RU" sz="3100" dirty="0" smtClean="0"/>
              <a:t>болезням системы кровообращения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/>
              <a:t>(по данным патологоанатомических вскрытий умерших в стационарах) </a:t>
            </a:r>
          </a:p>
        </p:txBody>
      </p:sp>
      <p:graphicFrame>
        <p:nvGraphicFramePr>
          <p:cNvPr id="254978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930275"/>
          <a:ext cx="9245600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1" r:id="rId4" imgW="9242337" imgH="5974598" progId="Excel.Chart.8">
                  <p:embed/>
                </p:oleObj>
              </mc:Choice>
              <mc:Fallback>
                <p:oleObj r:id="rId4" imgW="9242337" imgH="5974598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30275"/>
                        <a:ext cx="9245600" cy="597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/>
              <a:t>Структура расхождений диагнозов по </a:t>
            </a:r>
            <a:r>
              <a:rPr lang="ru-RU" sz="3100" dirty="0" smtClean="0"/>
              <a:t>болезням системы пищеварения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/>
              <a:t>(по данным патологоанатомических вскрытий умерших в стационарах) 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38736"/>
              </p:ext>
            </p:extLst>
          </p:nvPr>
        </p:nvGraphicFramePr>
        <p:xfrm>
          <a:off x="0" y="981075"/>
          <a:ext cx="9144000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981075"/>
          </a:xfrm>
        </p:spPr>
        <p:txBody>
          <a:bodyPr/>
          <a:lstStyle/>
          <a:p>
            <a:pPr eaLnBrk="1" hangingPunct="1"/>
            <a:r>
              <a:rPr lang="ru-RU" sz="3600" smtClean="0"/>
              <a:t>Структура расхождений диагнозов  </a:t>
            </a:r>
            <a:r>
              <a:rPr lang="ru-RU" smtClean="0"/>
              <a:t/>
            </a:r>
            <a:br>
              <a:rPr lang="ru-RU" smtClean="0"/>
            </a:br>
            <a:r>
              <a:rPr lang="ru-RU" sz="2000" smtClean="0"/>
              <a:t>(по данным патологоанатомических вскрытий умерших на дому) </a:t>
            </a:r>
          </a:p>
        </p:txBody>
      </p:sp>
      <p:graphicFrame>
        <p:nvGraphicFramePr>
          <p:cNvPr id="259074" name="Объект 3"/>
          <p:cNvGraphicFramePr>
            <a:graphicFrameLocks noGrp="1"/>
          </p:cNvGraphicFramePr>
          <p:nvPr>
            <p:ph idx="1"/>
          </p:nvPr>
        </p:nvGraphicFramePr>
        <p:xfrm>
          <a:off x="-50800" y="930275"/>
          <a:ext cx="9245600" cy="59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7" r:id="rId4" imgW="9242337" imgH="5974598" progId="Excel.Chart.8">
                  <p:embed/>
                </p:oleObj>
              </mc:Choice>
              <mc:Fallback>
                <p:oleObj r:id="rId4" imgW="9242337" imgH="5974598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930275"/>
                        <a:ext cx="9245600" cy="597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54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856663" cy="792163"/>
          </a:xfrm>
        </p:spPr>
        <p:txBody>
          <a:bodyPr/>
          <a:lstStyle/>
          <a:p>
            <a:pPr eaLnBrk="1" hangingPunct="1"/>
            <a:r>
              <a:rPr lang="ru-RU" smtClean="0"/>
              <a:t>Прижизненная диагностика</a:t>
            </a:r>
          </a:p>
        </p:txBody>
      </p:sp>
      <p:graphicFrame>
        <p:nvGraphicFramePr>
          <p:cNvPr id="80953" name="Object 57"/>
          <p:cNvGraphicFramePr>
            <a:graphicFrameLocks noGrp="1"/>
          </p:cNvGraphicFramePr>
          <p:nvPr>
            <p:ph idx="1"/>
          </p:nvPr>
        </p:nvGraphicFramePr>
        <p:xfrm>
          <a:off x="57150" y="857250"/>
          <a:ext cx="90297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6" r:id="rId3" imgW="9035055" imgH="5858764" progId="Excel.Chart.8">
                  <p:embed/>
                </p:oleObj>
              </mc:Choice>
              <mc:Fallback>
                <p:oleObj r:id="rId3" imgW="9035055" imgH="5858764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857250"/>
                        <a:ext cx="902970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87675" y="6110288"/>
            <a:ext cx="5794375" cy="3698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cs typeface="+mn-cs"/>
              </a:rPr>
              <a:t>В 2013 году число биопсий возросло на 226 тыс.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Наибольшая нагрузка в ПАО </a:t>
            </a:r>
            <a:r>
              <a:rPr lang="ru-RU" dirty="0" smtClean="0"/>
              <a:t>– прижизненная диагностика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7336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Прижизненная диагностика (продолжение)</a:t>
            </a:r>
            <a:endParaRPr lang="ru-RU" dirty="0"/>
          </a:p>
        </p:txBody>
      </p:sp>
      <p:graphicFrame>
        <p:nvGraphicFramePr>
          <p:cNvPr id="83001" name="Object 57"/>
          <p:cNvGraphicFramePr>
            <a:graphicFrameLocks noGrp="1"/>
          </p:cNvGraphicFramePr>
          <p:nvPr>
            <p:ph idx="1"/>
          </p:nvPr>
        </p:nvGraphicFramePr>
        <p:xfrm>
          <a:off x="57150" y="1217613"/>
          <a:ext cx="9040813" cy="557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4" r:id="rId3" imgW="9041152" imgH="5572227" progId="Excel.Chart.8">
                  <p:embed/>
                </p:oleObj>
              </mc:Choice>
              <mc:Fallback>
                <p:oleObj r:id="rId3" imgW="9041152" imgH="5572227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217613"/>
                        <a:ext cx="9040813" cy="557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125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/>
              <a:t>Структура </a:t>
            </a:r>
            <a:r>
              <a:rPr lang="ru-RU" dirty="0" smtClean="0"/>
              <a:t>основных групп заболеваний </a:t>
            </a:r>
            <a:r>
              <a:rPr lang="ru-RU" sz="3100" dirty="0" smtClean="0"/>
              <a:t>(по данным прижизненной диагностики)</a:t>
            </a:r>
            <a:endParaRPr lang="ru-RU" sz="3100" dirty="0"/>
          </a:p>
        </p:txBody>
      </p:sp>
      <p:graphicFrame>
        <p:nvGraphicFramePr>
          <p:cNvPr id="266242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1074738"/>
          <a:ext cx="90297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45" r:id="rId3" imgW="9035055" imgH="5718544" progId="Excel.Chart.8">
                  <p:embed/>
                </p:oleObj>
              </mc:Choice>
              <mc:Fallback>
                <p:oleObj r:id="rId3" imgW="9035055" imgH="571854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74738"/>
                        <a:ext cx="9029700" cy="571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 eaLnBrk="1" hangingPunct="1"/>
            <a:r>
              <a:rPr lang="ru-RU" smtClean="0"/>
              <a:t>Кадровое обеспечение - врачи</a:t>
            </a:r>
          </a:p>
        </p:txBody>
      </p:sp>
      <p:graphicFrame>
        <p:nvGraphicFramePr>
          <p:cNvPr id="19513" name="Object 57"/>
          <p:cNvGraphicFramePr>
            <a:graphicFrameLocks noGrp="1"/>
          </p:cNvGraphicFramePr>
          <p:nvPr>
            <p:ph idx="1"/>
          </p:nvPr>
        </p:nvGraphicFramePr>
        <p:xfrm>
          <a:off x="57150" y="857250"/>
          <a:ext cx="9029700" cy="593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r:id="rId3" imgW="9035055" imgH="5931922" progId="Excel.Chart.8">
                  <p:embed/>
                </p:oleObj>
              </mc:Choice>
              <mc:Fallback>
                <p:oleObj r:id="rId3" imgW="9035055" imgH="5931922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857250"/>
                        <a:ext cx="9029700" cy="593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2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/>
              <a:t>Структура </a:t>
            </a:r>
            <a:r>
              <a:rPr lang="ru-RU" sz="3100" dirty="0" smtClean="0"/>
              <a:t>основных заболеваний по группе «Злокачественные новообразования» </a:t>
            </a:r>
            <a:br>
              <a:rPr lang="ru-RU" sz="3100" dirty="0" smtClean="0"/>
            </a:br>
            <a:r>
              <a:rPr lang="ru-RU" sz="1600" dirty="0" smtClean="0"/>
              <a:t>(по данным прижизненной диагностики)</a:t>
            </a:r>
            <a:endParaRPr lang="ru-RU" sz="1600" dirty="0"/>
          </a:p>
        </p:txBody>
      </p:sp>
      <p:graphicFrame>
        <p:nvGraphicFramePr>
          <p:cNvPr id="267266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1028700"/>
          <a:ext cx="90297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9" r:id="rId3" imgW="9035055" imgH="5858764" progId="Excel.Chart.8">
                  <p:embed/>
                </p:oleObj>
              </mc:Choice>
              <mc:Fallback>
                <p:oleObj r:id="rId3" imgW="9035055" imgH="585876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28700"/>
                        <a:ext cx="902970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10525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/>
              <a:t>Структура </a:t>
            </a:r>
            <a:r>
              <a:rPr lang="ru-RU" sz="3100" dirty="0" smtClean="0"/>
              <a:t>основных заболеваний по группе </a:t>
            </a:r>
            <a:br>
              <a:rPr lang="ru-RU" sz="3100" dirty="0" smtClean="0"/>
            </a:br>
            <a:r>
              <a:rPr lang="ru-RU" sz="3100" dirty="0" smtClean="0"/>
              <a:t>«Болезни мочеполовой системы» </a:t>
            </a:r>
            <a:br>
              <a:rPr lang="ru-RU" sz="3100" dirty="0" smtClean="0"/>
            </a:br>
            <a:r>
              <a:rPr lang="ru-RU" sz="1600" dirty="0" smtClean="0"/>
              <a:t>(по данным прижизненной диагностики)</a:t>
            </a:r>
            <a:endParaRPr lang="ru-RU" sz="1600" dirty="0"/>
          </a:p>
        </p:txBody>
      </p:sp>
      <p:graphicFrame>
        <p:nvGraphicFramePr>
          <p:cNvPr id="268290" name="Объект 3"/>
          <p:cNvGraphicFramePr>
            <a:graphicFrameLocks noGrp="1"/>
          </p:cNvGraphicFramePr>
          <p:nvPr>
            <p:ph idx="1"/>
          </p:nvPr>
        </p:nvGraphicFramePr>
        <p:xfrm>
          <a:off x="57150" y="1028700"/>
          <a:ext cx="902970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3" r:id="rId4" imgW="9035055" imgH="5858764" progId="Excel.Chart.8">
                  <p:embed/>
                </p:oleObj>
              </mc:Choice>
              <mc:Fallback>
                <p:oleObj r:id="rId4" imgW="9035055" imgH="5858764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028700"/>
                        <a:ext cx="902970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1081087"/>
          </a:xfrm>
        </p:spPr>
        <p:txBody>
          <a:bodyPr/>
          <a:lstStyle/>
          <a:p>
            <a:pPr eaLnBrk="1" hangingPunct="1"/>
            <a:r>
              <a:rPr lang="ru-RU" smtClean="0"/>
              <a:t>Клинико-экспертная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25538"/>
            <a:ext cx="8856662" cy="56165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За 12 месяцев </a:t>
            </a:r>
            <a:r>
              <a:rPr lang="ru-RU" b="1" dirty="0" smtClean="0"/>
              <a:t>2013 </a:t>
            </a:r>
            <a:r>
              <a:rPr lang="ru-RU" b="1" dirty="0"/>
              <a:t>года проведено </a:t>
            </a:r>
            <a:r>
              <a:rPr lang="ru-RU" b="1" dirty="0" smtClean="0"/>
              <a:t>508 </a:t>
            </a:r>
            <a:r>
              <a:rPr lang="ru-RU" b="1" dirty="0"/>
              <a:t>клинико-анатомических конференций, в том числе </a:t>
            </a:r>
            <a:r>
              <a:rPr lang="ru-RU" b="1" dirty="0" smtClean="0"/>
              <a:t>109 </a:t>
            </a:r>
            <a:r>
              <a:rPr lang="ru-RU" b="1" dirty="0"/>
              <a:t>окружных, 4 городских.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За </a:t>
            </a:r>
            <a:r>
              <a:rPr lang="ru-RU" b="1" dirty="0"/>
              <a:t>12 месяцев </a:t>
            </a:r>
            <a:r>
              <a:rPr lang="ru-RU" b="1" dirty="0" smtClean="0"/>
              <a:t>2013 </a:t>
            </a:r>
            <a:r>
              <a:rPr lang="ru-RU" b="1" dirty="0"/>
              <a:t>года было проведено </a:t>
            </a:r>
            <a:r>
              <a:rPr lang="ru-RU" b="1" dirty="0" smtClean="0"/>
              <a:t>5435 </a:t>
            </a:r>
            <a:r>
              <a:rPr lang="ru-RU" b="1" dirty="0"/>
              <a:t>заседаний </a:t>
            </a:r>
            <a:r>
              <a:rPr lang="ru-RU" b="1" dirty="0" smtClean="0"/>
              <a:t>ПИЛИ </a:t>
            </a:r>
            <a:r>
              <a:rPr lang="ru-RU" b="1" dirty="0"/>
              <a:t>в государственных учреждениях здравоохранения, в том числе</a:t>
            </a:r>
            <a:r>
              <a:rPr lang="ru-RU" dirty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- в </a:t>
            </a:r>
            <a:r>
              <a:rPr lang="ru-RU" sz="2600" dirty="0"/>
              <a:t>стационарах проведено </a:t>
            </a:r>
            <a:r>
              <a:rPr lang="ru-RU" sz="2600" dirty="0" smtClean="0"/>
              <a:t>1585 </a:t>
            </a:r>
            <a:r>
              <a:rPr lang="ru-RU" sz="2600" dirty="0"/>
              <a:t>заседаний </a:t>
            </a:r>
            <a:r>
              <a:rPr lang="ru-RU" sz="2600" dirty="0" smtClean="0"/>
              <a:t>ПИЛИ</a:t>
            </a:r>
            <a:r>
              <a:rPr lang="ru-RU" sz="2600" dirty="0"/>
              <a:t>, рассмотрено   </a:t>
            </a:r>
            <a:r>
              <a:rPr lang="ru-RU" sz="2600" dirty="0" smtClean="0"/>
              <a:t>36037 </a:t>
            </a:r>
            <a:r>
              <a:rPr lang="ru-RU" sz="2600" dirty="0"/>
              <a:t>летальных </a:t>
            </a:r>
            <a:r>
              <a:rPr lang="ru-RU" sz="2600" dirty="0" smtClean="0"/>
              <a:t>случаев;</a:t>
            </a:r>
            <a:endParaRPr lang="ru-RU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- в </a:t>
            </a:r>
            <a:r>
              <a:rPr lang="ru-RU" sz="2600" dirty="0"/>
              <a:t>поликлиниках проведено </a:t>
            </a:r>
            <a:r>
              <a:rPr lang="ru-RU" sz="2600" dirty="0" smtClean="0"/>
              <a:t>4389 </a:t>
            </a:r>
            <a:r>
              <a:rPr lang="ru-RU" sz="2600" dirty="0"/>
              <a:t>заседаний </a:t>
            </a:r>
            <a:r>
              <a:rPr lang="ru-RU" sz="2600" dirty="0" smtClean="0"/>
              <a:t>ПИЛИ</a:t>
            </a:r>
            <a:r>
              <a:rPr lang="ru-RU" sz="2600" dirty="0"/>
              <a:t>, рассмотрено </a:t>
            </a:r>
            <a:r>
              <a:rPr lang="ru-RU" sz="2600" dirty="0" smtClean="0"/>
              <a:t>24893 </a:t>
            </a:r>
            <a:r>
              <a:rPr lang="ru-RU" sz="2600" dirty="0"/>
              <a:t>летальных </a:t>
            </a:r>
            <a:r>
              <a:rPr lang="ru-RU" sz="2600" dirty="0" smtClean="0"/>
              <a:t>случая;</a:t>
            </a:r>
            <a:endParaRPr lang="ru-RU" sz="26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- в </a:t>
            </a:r>
            <a:r>
              <a:rPr lang="ru-RU" sz="2600" dirty="0"/>
              <a:t>ГКУ ДЗ АО проведено </a:t>
            </a:r>
            <a:r>
              <a:rPr lang="ru-RU" sz="2600" dirty="0" smtClean="0"/>
              <a:t>204 заседания ПИЛИ</a:t>
            </a:r>
            <a:r>
              <a:rPr lang="ru-RU" sz="2600" dirty="0"/>
              <a:t>, </a:t>
            </a:r>
            <a:r>
              <a:rPr lang="ru-RU" sz="2600" dirty="0" smtClean="0"/>
              <a:t>рассмотрено 2592 </a:t>
            </a:r>
            <a:r>
              <a:rPr lang="ru-RU" sz="2600" dirty="0"/>
              <a:t>летальных случая.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928100" cy="908050"/>
          </a:xfrm>
        </p:spPr>
        <p:txBody>
          <a:bodyPr/>
          <a:lstStyle/>
          <a:p>
            <a:pPr eaLnBrk="1" hangingPunct="1"/>
            <a:r>
              <a:rPr lang="ru-RU" smtClean="0"/>
              <a:t>Клинико-экспертная работа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765175"/>
          <a:ext cx="9036510" cy="5977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2"/>
                <a:gridCol w="936104"/>
                <a:gridCol w="792088"/>
                <a:gridCol w="936104"/>
                <a:gridCol w="1026377"/>
                <a:gridCol w="903651"/>
                <a:gridCol w="903651"/>
                <a:gridCol w="903651"/>
                <a:gridCol w="903651"/>
                <a:gridCol w="903651"/>
              </a:tblGrid>
              <a:tr h="364624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АО</a:t>
                      </a:r>
                      <a:endParaRPr lang="ru-RU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/>
                        <a:t>КАК/в </a:t>
                      </a:r>
                      <a:r>
                        <a:rPr lang="ru-RU" sz="1600" dirty="0" err="1" smtClean="0"/>
                        <a:t>т.ч</a:t>
                      </a:r>
                      <a:r>
                        <a:rPr lang="ru-RU" sz="1600" dirty="0" smtClean="0"/>
                        <a:t>. </a:t>
                      </a:r>
                      <a:r>
                        <a:rPr lang="ru-RU" sz="1600" dirty="0" err="1" smtClean="0"/>
                        <a:t>ок-ружные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ПИЛИ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 разобранных летальных случаев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стационар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полик-линика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ГКУ ДЗ АО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всего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стационар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полик-линика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ГКУ ДЗ АО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42/42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626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3987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2994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8/4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5842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2738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1694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1410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СВАО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98/7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1805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3720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5525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94/12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12545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7070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5528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ЮВАО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58/6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938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644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6750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4652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2037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63/12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727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8194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5214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2967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ЮЗАО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10/10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3977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1562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2376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89/4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873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5189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2677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2391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СЗАО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22/5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5333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3881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ЗелАО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16/4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87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1883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1443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321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90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ТиНАО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8/3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258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86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169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0338" y="1852613"/>
            <a:ext cx="3903662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Патологоанатомическая служба детской сети ЛПУ ДЗ г. Москвы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2013 г. включала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структурных подразделений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54" y="254850"/>
            <a:ext cx="4943043" cy="6387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619125" y="1462088"/>
            <a:ext cx="144463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7813" y="2420938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268538" y="278130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84538" y="2493963"/>
            <a:ext cx="144462" cy="144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79650" y="3482975"/>
            <a:ext cx="144463" cy="1555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913" y="3006725"/>
            <a:ext cx="22225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Морозовская ДГКБ</a:t>
            </a:r>
          </a:p>
        </p:txBody>
      </p:sp>
      <p:cxnSp>
        <p:nvCxnSpPr>
          <p:cNvPr id="13" name="Прямая со стрелкой 12"/>
          <p:cNvCxnSpPr>
            <a:stCxn id="7" idx="1"/>
            <a:endCxn id="12" idx="6"/>
          </p:cNvCxnSpPr>
          <p:nvPr/>
        </p:nvCxnSpPr>
        <p:spPr>
          <a:xfrm flipH="1">
            <a:off x="2424113" y="3190875"/>
            <a:ext cx="304800" cy="369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538" y="836613"/>
            <a:ext cx="1979612" cy="369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Тушинская ДГКБ</a:t>
            </a:r>
          </a:p>
        </p:txBody>
      </p:sp>
      <p:cxnSp>
        <p:nvCxnSpPr>
          <p:cNvPr id="16" name="Прямая со стрелкой 15"/>
          <p:cNvCxnSpPr>
            <a:endCxn id="4" idx="6"/>
          </p:cNvCxnSpPr>
          <p:nvPr/>
        </p:nvCxnSpPr>
        <p:spPr>
          <a:xfrm flipH="1">
            <a:off x="763588" y="1206500"/>
            <a:ext cx="342900" cy="328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0" y="1635125"/>
            <a:ext cx="1255713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ДГКБ № 9</a:t>
            </a:r>
          </a:p>
        </p:txBody>
      </p:sp>
      <p:cxnSp>
        <p:nvCxnSpPr>
          <p:cNvPr id="23" name="Прямая со стрелкой 22"/>
          <p:cNvCxnSpPr>
            <a:endCxn id="11" idx="7"/>
          </p:cNvCxnSpPr>
          <p:nvPr/>
        </p:nvCxnSpPr>
        <p:spPr>
          <a:xfrm flipH="1">
            <a:off x="3408363" y="1903413"/>
            <a:ext cx="300037" cy="611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6" idx="7"/>
          </p:cNvCxnSpPr>
          <p:nvPr/>
        </p:nvCxnSpPr>
        <p:spPr>
          <a:xfrm flipH="1">
            <a:off x="2390775" y="2514600"/>
            <a:ext cx="166688" cy="2873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60713" y="1535113"/>
            <a:ext cx="337185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ДГКБ им. Святого Владимира</a:t>
            </a:r>
          </a:p>
        </p:txBody>
      </p:sp>
      <p:cxnSp>
        <p:nvCxnSpPr>
          <p:cNvPr id="34" name="Прямая со стрелкой 33"/>
          <p:cNvCxnSpPr>
            <a:endCxn id="5" idx="7"/>
          </p:cNvCxnSpPr>
          <p:nvPr/>
        </p:nvCxnSpPr>
        <p:spPr>
          <a:xfrm flipH="1">
            <a:off x="1671638" y="2003425"/>
            <a:ext cx="174625" cy="438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892300" y="2143125"/>
            <a:ext cx="1385888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ДГКБ №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468313" y="260350"/>
            <a:ext cx="8064500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Оснащенность ПАО -  сроки эксплуатации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оборудования (единиц)</a:t>
            </a:r>
          </a:p>
        </p:txBody>
      </p:sp>
      <p:graphicFrame>
        <p:nvGraphicFramePr>
          <p:cNvPr id="95282" name="Object 50"/>
          <p:cNvGraphicFramePr>
            <a:graphicFrameLocks/>
          </p:cNvGraphicFramePr>
          <p:nvPr/>
        </p:nvGraphicFramePr>
        <p:xfrm>
          <a:off x="57150" y="1346200"/>
          <a:ext cx="9029700" cy="530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r:id="rId3" imgW="9035055" imgH="5303980" progId="Excel.Sheet.8">
                  <p:embed/>
                </p:oleObj>
              </mc:Choice>
              <mc:Fallback>
                <p:oleObj r:id="rId3" imgW="9035055" imgH="5303980" progId="Excel.Sheet.8">
                  <p:embed/>
                  <p:pic>
                    <p:nvPicPr>
                      <p:cNvPr id="0" name="Picture 5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346200"/>
                        <a:ext cx="9029700" cy="530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611188" y="44450"/>
            <a:ext cx="7920037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Оснащенность ПАО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75" y="788988"/>
          <a:ext cx="8893176" cy="57356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6337"/>
                <a:gridCol w="1080143"/>
                <a:gridCol w="1080143"/>
                <a:gridCol w="1368181"/>
                <a:gridCol w="1584209"/>
                <a:gridCol w="1224163"/>
              </a:tblGrid>
              <a:tr h="7730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МДГКБ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ТДГБ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№13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Св.Владимира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№9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1"/>
                    </a:solidFill>
                  </a:tcPr>
                </a:tc>
              </a:tr>
              <a:tr h="399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Станции для вырезки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</a:tr>
              <a:tr h="437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Автоматы для проводки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</a:tr>
              <a:tr h="3925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Микротомы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</a:tr>
              <a:tr h="6216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Станции для заливки блоков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</a:tr>
              <a:tr h="556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Автоматы для окраски микропрепаратов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</a:tr>
              <a:tr h="43730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Иммуногистостейнеры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16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Автоматы для заключения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микопрепарато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</a:tr>
              <a:tr h="437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Микроскопы световые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</a:tr>
              <a:tr h="6216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Оборудование для цифр.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микроскопии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D0D8E8"/>
                    </a:solidFill>
                  </a:tcPr>
                </a:tc>
              </a:tr>
              <a:tr h="4373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Секционные столы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18" marB="45718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198563" y="115888"/>
            <a:ext cx="7056437" cy="5857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ШТАТЫ И КАДРЫ ПАО (врачи)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836613"/>
          <a:ext cx="8713787" cy="49816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24251"/>
                <a:gridCol w="813909"/>
                <a:gridCol w="1202504"/>
                <a:gridCol w="2016414"/>
                <a:gridCol w="1872384"/>
                <a:gridCol w="1584325"/>
              </a:tblGrid>
              <a:tr h="16557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ЛПУ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ставок</a:t>
                      </a: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(рук-ли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врачи)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физ. лиц основных сотрудников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Коэффициент совместительства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(число занятых должностей/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число физ. лиц основных сотрудников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Процент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комплекто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ванности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кадрами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(без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учета внеш. совместителей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внешних совместителей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chemeClr val="accent1"/>
                    </a:solidFill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Морозовская ДГКБ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61,9%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</a:tr>
              <a:tr h="4569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ТДГБ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37,5%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</a:tr>
              <a:tr h="6400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40%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Св. Вл.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44,4%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E9EDF4"/>
                    </a:solidFill>
                  </a:tcPr>
                </a:tc>
              </a:tr>
              <a:tr h="7208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№ 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58,3%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08" marB="45708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174" name="TextBox 4"/>
          <p:cNvSpPr txBox="1">
            <a:spLocks noChangeArrowheads="1"/>
          </p:cNvSpPr>
          <p:nvPr/>
        </p:nvSpPr>
        <p:spPr bwMode="auto">
          <a:xfrm>
            <a:off x="-14288" y="5949950"/>
            <a:ext cx="9251951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Средняя укомплектованность кадрами- 48,4%; коэффициент совместительства- 1,67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85750" y="115888"/>
            <a:ext cx="8793163" cy="10779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Штаты и кадры ПАО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(абсолютное количество, врачи)</a:t>
            </a:r>
          </a:p>
        </p:txBody>
      </p:sp>
      <p:graphicFrame>
        <p:nvGraphicFramePr>
          <p:cNvPr id="277506" name="Диаграмма 2"/>
          <p:cNvGraphicFramePr>
            <a:graphicFrameLocks/>
          </p:cNvGraphicFramePr>
          <p:nvPr/>
        </p:nvGraphicFramePr>
        <p:xfrm>
          <a:off x="207963" y="1362075"/>
          <a:ext cx="8662987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9" r:id="rId3" imgW="8663167" imgH="5218628" progId="Excel.Chart.8">
                  <p:embed/>
                </p:oleObj>
              </mc:Choice>
              <mc:Fallback>
                <p:oleObj r:id="rId3" imgW="8663167" imgH="521862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362075"/>
                        <a:ext cx="8662987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50825" y="0"/>
            <a:ext cx="8497888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Штаты и кадры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(средний медицинский персонал)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196975"/>
          <a:ext cx="8640762" cy="4473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32"/>
                <a:gridCol w="1711183"/>
                <a:gridCol w="2033148"/>
                <a:gridCol w="1584140"/>
                <a:gridCol w="1800159"/>
              </a:tblGrid>
              <a:tr h="10592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Название ЛПУ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Число штатных должностей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Число физических лиц (без внешних</a:t>
                      </a:r>
                      <a:r>
                        <a:rPr lang="ru-RU" sz="1800" baseline="0" dirty="0" smtClean="0"/>
                        <a:t> совместителей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Коэффициент совместительства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Процент</a:t>
                      </a:r>
                      <a:r>
                        <a:rPr lang="ru-RU" sz="1800" baseline="0" dirty="0" smtClean="0"/>
                        <a:t> укомплектованности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  <a:tr h="7099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МДГКБ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1,3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68%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  <a:tr h="7099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ТДГБ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9,75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2,25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10,2%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17" marB="4571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099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ДГКБ №13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67%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  <a:tr h="65249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ДГКБ Св. Вл.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13,5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1,4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37%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  <a:tr h="6319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ДГКБ №9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4,25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47%</a:t>
                      </a:r>
                      <a:endParaRPr lang="ru-RU" sz="1800" dirty="0"/>
                    </a:p>
                  </a:txBody>
                  <a:tcPr marL="91438" marR="91438" marT="45717" marB="45717"/>
                </a:tc>
              </a:tr>
            </a:tbl>
          </a:graphicData>
        </a:graphic>
      </p:graphicFrame>
      <p:sp>
        <p:nvSpPr>
          <p:cNvPr id="278574" name="TextBox 3"/>
          <p:cNvSpPr txBox="1">
            <a:spLocks noChangeArrowheads="1"/>
          </p:cNvSpPr>
          <p:nvPr/>
        </p:nvSpPr>
        <p:spPr bwMode="auto">
          <a:xfrm>
            <a:off x="0" y="5907088"/>
            <a:ext cx="9144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Средняя укомплектованность кадрами- 45,8%;  коэффициент совместительства- 1,69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Кадровое обеспечение - врачи</a:t>
            </a:r>
          </a:p>
        </p:txBody>
      </p:sp>
      <p:graphicFrame>
        <p:nvGraphicFramePr>
          <p:cNvPr id="20592" name="Object 112"/>
          <p:cNvGraphicFramePr>
            <a:graphicFrameLocks noGrp="1"/>
          </p:cNvGraphicFramePr>
          <p:nvPr>
            <p:ph sz="half" idx="1"/>
          </p:nvPr>
        </p:nvGraphicFramePr>
        <p:xfrm>
          <a:off x="57150" y="930275"/>
          <a:ext cx="4500563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r:id="rId3" imgW="4505334" imgH="5785605" progId="Excel.Chart.8">
                  <p:embed/>
                </p:oleObj>
              </mc:Choice>
              <mc:Fallback>
                <p:oleObj r:id="rId3" imgW="4505334" imgH="5785605" progId="Excel.Chart.8">
                  <p:embed/>
                  <p:pic>
                    <p:nvPicPr>
                      <p:cNvPr id="0" name="Picture 1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0275"/>
                        <a:ext cx="4500563" cy="578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3" name="Object 113"/>
          <p:cNvGraphicFramePr>
            <a:graphicFrameLocks noGrp="1"/>
          </p:cNvGraphicFramePr>
          <p:nvPr>
            <p:ph sz="half" idx="2"/>
          </p:nvPr>
        </p:nvGraphicFramePr>
        <p:xfrm>
          <a:off x="4597400" y="930275"/>
          <a:ext cx="448945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r:id="rId5" imgW="4493141" imgH="5858764" progId="Excel.Chart.8">
                  <p:embed/>
                </p:oleObj>
              </mc:Choice>
              <mc:Fallback>
                <p:oleObj r:id="rId5" imgW="4493141" imgH="5858764" progId="Excel.Chart.8">
                  <p:embed/>
                  <p:pic>
                    <p:nvPicPr>
                      <p:cNvPr id="0" name="Picture 1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930275"/>
                        <a:ext cx="448945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8" name="TextBox 1"/>
          <p:cNvSpPr txBox="1">
            <a:spLocks noChangeArrowheads="1"/>
          </p:cNvSpPr>
          <p:nvPr/>
        </p:nvSpPr>
        <p:spPr bwMode="auto">
          <a:xfrm>
            <a:off x="0" y="115888"/>
            <a:ext cx="8964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 объем биопсийной работы </a:t>
            </a:r>
          </a:p>
          <a:p>
            <a:pPr algn="ctr"/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структурных подразделений </a:t>
            </a:r>
          </a:p>
        </p:txBody>
      </p:sp>
      <p:graphicFrame>
        <p:nvGraphicFramePr>
          <p:cNvPr id="89137" name="Object 49"/>
          <p:cNvGraphicFramePr>
            <a:graphicFrameLocks/>
          </p:cNvGraphicFramePr>
          <p:nvPr/>
        </p:nvGraphicFramePr>
        <p:xfrm>
          <a:off x="295275" y="1236663"/>
          <a:ext cx="8742363" cy="567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0" r:id="rId3" imgW="8748518" imgH="5669771" progId="Excel.Sheet.8">
                  <p:embed/>
                </p:oleObj>
              </mc:Choice>
              <mc:Fallback>
                <p:oleObj r:id="rId3" imgW="8748518" imgH="5669771" progId="Excel.Sheet.8">
                  <p:embed/>
                  <p:pic>
                    <p:nvPicPr>
                      <p:cNvPr id="0" name="Picture 4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1236663"/>
                        <a:ext cx="8742363" cy="567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1" name="Диаграмма 1"/>
          <p:cNvGraphicFramePr>
            <a:graphicFrameLocks/>
          </p:cNvGraphicFramePr>
          <p:nvPr/>
        </p:nvGraphicFramePr>
        <p:xfrm>
          <a:off x="-50800" y="1027113"/>
          <a:ext cx="9066213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4" r:id="rId3" imgW="9065538" imgH="5767316" progId="Excel.Chart.8">
                  <p:embed/>
                </p:oleObj>
              </mc:Choice>
              <mc:Fallback>
                <p:oleObj r:id="rId3" imgW="9065538" imgH="5767316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27113"/>
                        <a:ext cx="9066213" cy="576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71463"/>
            <a:ext cx="9144000" cy="5222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Общее число исследований </a:t>
            </a:r>
            <a:r>
              <a:rPr lang="ru-RU" altLang="ru-RU" sz="2800" b="1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биопсийного</a:t>
            </a:r>
            <a:r>
              <a:rPr lang="ru-RU" altLang="ru-RU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625" name="Диаграмма 1"/>
          <p:cNvGraphicFramePr>
            <a:graphicFrameLocks/>
          </p:cNvGraphicFramePr>
          <p:nvPr/>
        </p:nvGraphicFramePr>
        <p:xfrm>
          <a:off x="285750" y="925513"/>
          <a:ext cx="8742363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28" r:id="rId3" imgW="8742422" imgH="5157663" progId="Excel.Chart.8">
                  <p:embed/>
                </p:oleObj>
              </mc:Choice>
              <mc:Fallback>
                <p:oleObj r:id="rId3" imgW="8742422" imgH="5157663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925513"/>
                        <a:ext cx="8742363" cy="5157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875" y="260350"/>
            <a:ext cx="799306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Распределение вскрытий по возрастам</a:t>
            </a:r>
          </a:p>
        </p:txBody>
      </p:sp>
      <p:sp>
        <p:nvSpPr>
          <p:cNvPr id="282627" name="TextBox 3"/>
          <p:cNvSpPr txBox="1">
            <a:spLocks noChangeArrowheads="1"/>
          </p:cNvSpPr>
          <p:nvPr/>
        </p:nvSpPr>
        <p:spPr bwMode="auto">
          <a:xfrm>
            <a:off x="6659563" y="1638300"/>
            <a:ext cx="1431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Всего: 1371</a:t>
            </a:r>
          </a:p>
        </p:txBody>
      </p:sp>
      <p:sp>
        <p:nvSpPr>
          <p:cNvPr id="282628" name="TextBox 4"/>
          <p:cNvSpPr txBox="1">
            <a:spLocks noChangeArrowheads="1"/>
          </p:cNvSpPr>
          <p:nvPr/>
        </p:nvSpPr>
        <p:spPr bwMode="auto">
          <a:xfrm>
            <a:off x="1119188" y="5692775"/>
            <a:ext cx="766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1059</a:t>
            </a:r>
          </a:p>
        </p:txBody>
      </p:sp>
      <p:sp>
        <p:nvSpPr>
          <p:cNvPr id="282629" name="TextBox 5"/>
          <p:cNvSpPr txBox="1">
            <a:spLocks noChangeArrowheads="1"/>
          </p:cNvSpPr>
          <p:nvPr/>
        </p:nvSpPr>
        <p:spPr bwMode="auto">
          <a:xfrm>
            <a:off x="2198688" y="5692775"/>
            <a:ext cx="569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174</a:t>
            </a:r>
          </a:p>
        </p:txBody>
      </p:sp>
      <p:sp>
        <p:nvSpPr>
          <p:cNvPr id="282630" name="TextBox 6"/>
          <p:cNvSpPr txBox="1">
            <a:spLocks noChangeArrowheads="1"/>
          </p:cNvSpPr>
          <p:nvPr/>
        </p:nvSpPr>
        <p:spPr bwMode="auto">
          <a:xfrm>
            <a:off x="3271838" y="5949950"/>
            <a:ext cx="44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58</a:t>
            </a:r>
          </a:p>
        </p:txBody>
      </p:sp>
      <p:sp>
        <p:nvSpPr>
          <p:cNvPr id="282631" name="TextBox 7"/>
          <p:cNvSpPr txBox="1">
            <a:spLocks noChangeArrowheads="1"/>
          </p:cNvSpPr>
          <p:nvPr/>
        </p:nvSpPr>
        <p:spPr bwMode="auto">
          <a:xfrm>
            <a:off x="4222750" y="59436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40</a:t>
            </a:r>
          </a:p>
        </p:txBody>
      </p:sp>
      <p:sp>
        <p:nvSpPr>
          <p:cNvPr id="282632" name="TextBox 8"/>
          <p:cNvSpPr txBox="1">
            <a:spLocks noChangeArrowheads="1"/>
          </p:cNvSpPr>
          <p:nvPr/>
        </p:nvSpPr>
        <p:spPr bwMode="auto">
          <a:xfrm>
            <a:off x="5292725" y="5683250"/>
            <a:ext cx="439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6263"/>
          </a:xfrm>
        </p:spPr>
        <p:txBody>
          <a:bodyPr/>
          <a:lstStyle/>
          <a:p>
            <a:pPr eaLnBrk="1" hangingPunct="1"/>
            <a:r>
              <a:rPr lang="ru-RU" altLang="ru-RU" sz="2100" b="1" smtClean="0">
                <a:cs typeface="Times New Roman" pitchFamily="18" charset="0"/>
              </a:rPr>
              <a:t>Верификация основных классов заболеваний по материалам вскрытий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07950" y="722313"/>
          <a:ext cx="8928101" cy="58404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046"/>
                <a:gridCol w="864010"/>
                <a:gridCol w="720008"/>
                <a:gridCol w="792009"/>
                <a:gridCol w="864010"/>
                <a:gridCol w="792009"/>
                <a:gridCol w="792009"/>
              </a:tblGrid>
              <a:tr h="1066784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классов заболеваний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МДГКБ</a:t>
                      </a:r>
                    </a:p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ТДГБ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№13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Св.Вл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ДГКБ №9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1431" marR="91431" marT="45717" marB="45717">
                    <a:solidFill>
                      <a:schemeClr val="accent1"/>
                    </a:solidFill>
                  </a:tcPr>
                </a:tc>
              </a:tr>
              <a:tr h="59862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Некоторые инфекционные и паразитарные болезни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(А00-В99)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</a:tr>
              <a:tr h="38332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Новообразования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(С00-</a:t>
                      </a: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D48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</a:tr>
              <a:tr h="80006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крови, кроветворных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органов и отд. нарушения, вовлекающие иммунный механизм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D50-D89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</a:tr>
              <a:tr h="56385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эндокринной системы, расстройства питания и нарушения обмена в-в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(Е00-Е90)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системы кровообращения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I00-I99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органов дыхания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J00-J99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</a:tr>
              <a:tr h="36575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органов пищеварения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(К00-К93)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</a:tr>
              <a:tr h="56385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костно-мышечной системы и соединительной ткани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(М00-М99)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</a:tr>
              <a:tr h="383329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Болезни мочеполовой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системы 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N00-N99</a:t>
                      </a:r>
                      <a:r>
                        <a:rPr lang="ru-RU" sz="1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D0D8E8"/>
                    </a:solidFill>
                  </a:tcPr>
                </a:tc>
              </a:tr>
              <a:tr h="383329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1" marR="91431" marT="45717" marB="45717"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-20638" y="115888"/>
            <a:ext cx="9144001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+mj-lt"/>
                <a:cs typeface="Times New Roman" pitchFamily="18" charset="0"/>
              </a:rPr>
              <a:t>Число случаев расхождений клинических и патологоанатомических </a:t>
            </a:r>
            <a:r>
              <a:rPr lang="ru-RU" altLang="ru-RU" sz="2400" b="1" dirty="0" smtClean="0">
                <a:latin typeface="+mj-lt"/>
                <a:cs typeface="Times New Roman" pitchFamily="18" charset="0"/>
              </a:rPr>
              <a:t>диагнозов</a:t>
            </a:r>
            <a:endParaRPr lang="ru-RU" altLang="ru-RU" sz="2400" b="1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284674" name="Диаграмма 3"/>
          <p:cNvGraphicFramePr>
            <a:graphicFrameLocks/>
          </p:cNvGraphicFramePr>
          <p:nvPr/>
        </p:nvGraphicFramePr>
        <p:xfrm>
          <a:off x="-1095375" y="936625"/>
          <a:ext cx="8094663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0" r:id="rId3" imgW="8096190" imgH="2542252" progId="Excel.Chart.8">
                  <p:embed/>
                </p:oleObj>
              </mc:Choice>
              <mc:Fallback>
                <p:oleObj r:id="rId3" imgW="8096190" imgH="254225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95375" y="936625"/>
                        <a:ext cx="8094663" cy="254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6050" y="2809875"/>
            <a:ext cx="3671888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+mj-lt"/>
                <a:cs typeface="Times New Roman" pitchFamily="18" charset="0"/>
              </a:rPr>
              <a:t>Процент расхождений- 0,37%</a:t>
            </a:r>
          </a:p>
        </p:txBody>
      </p:sp>
      <p:graphicFrame>
        <p:nvGraphicFramePr>
          <p:cNvPr id="284676" name="Диаграмма 5"/>
          <p:cNvGraphicFramePr>
            <a:graphicFrameLocks/>
          </p:cNvGraphicFramePr>
          <p:nvPr/>
        </p:nvGraphicFramePr>
        <p:xfrm>
          <a:off x="4881563" y="968375"/>
          <a:ext cx="4133850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1" r:id="rId5" imgW="4133446" imgH="2676376" progId="Excel.Chart.8">
                  <p:embed/>
                </p:oleObj>
              </mc:Choice>
              <mc:Fallback>
                <p:oleObj r:id="rId5" imgW="4133446" imgH="2676376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968375"/>
                        <a:ext cx="4133850" cy="267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7" name="Диаграмма 6"/>
          <p:cNvGraphicFramePr>
            <a:graphicFrameLocks/>
          </p:cNvGraphicFramePr>
          <p:nvPr/>
        </p:nvGraphicFramePr>
        <p:xfrm>
          <a:off x="128588" y="4314825"/>
          <a:ext cx="3846512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2" r:id="rId7" imgW="3846909" imgH="2420322" progId="Excel.Chart.8">
                  <p:embed/>
                </p:oleObj>
              </mc:Choice>
              <mc:Fallback>
                <p:oleObj r:id="rId7" imgW="3846909" imgH="2420322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4314825"/>
                        <a:ext cx="3846512" cy="242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8" name="Диаграмма 7"/>
          <p:cNvGraphicFramePr>
            <a:graphicFrameLocks/>
          </p:cNvGraphicFramePr>
          <p:nvPr/>
        </p:nvGraphicFramePr>
        <p:xfrm>
          <a:off x="4881563" y="4241800"/>
          <a:ext cx="4013200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3" r:id="rId9" imgW="4011516" imgH="2255715" progId="Excel.Chart.8">
                  <p:embed/>
                </p:oleObj>
              </mc:Choice>
              <mc:Fallback>
                <p:oleObj r:id="rId9" imgW="4011516" imgH="2255715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4241800"/>
                        <a:ext cx="4013200" cy="225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679" name="Диаграмма 8"/>
          <p:cNvGraphicFramePr>
            <a:graphicFrameLocks/>
          </p:cNvGraphicFramePr>
          <p:nvPr/>
        </p:nvGraphicFramePr>
        <p:xfrm>
          <a:off x="3152775" y="3117850"/>
          <a:ext cx="2838450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94" r:id="rId11" imgW="2840982" imgH="2066723" progId="Excel.Chart.8">
                  <p:embed/>
                </p:oleObj>
              </mc:Choice>
              <mc:Fallback>
                <p:oleObj r:id="rId11" imgW="2840982" imgH="2066723" progId="Excel.Char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117850"/>
                        <a:ext cx="2838450" cy="206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3024188" y="4916488"/>
            <a:ext cx="309562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latin typeface="+mj-lt"/>
                <a:cs typeface="Times New Roman" pitchFamily="18" charset="0"/>
              </a:rPr>
              <a:t>Процент расхождений-10 %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944563" y="260350"/>
            <a:ext cx="7416800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Анализ расхождений в детской сети ЛПУ</a:t>
            </a:r>
          </a:p>
        </p:txBody>
      </p:sp>
      <p:graphicFrame>
        <p:nvGraphicFramePr>
          <p:cNvPr id="285698" name="Диаграмма 3"/>
          <p:cNvGraphicFramePr>
            <a:graphicFrameLocks/>
          </p:cNvGraphicFramePr>
          <p:nvPr/>
        </p:nvGraphicFramePr>
        <p:xfrm>
          <a:off x="39688" y="1001713"/>
          <a:ext cx="8975725" cy="278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1" r:id="rId3" imgW="8974090" imgH="2786113" progId="Excel.Chart.8">
                  <p:embed/>
                </p:oleObj>
              </mc:Choice>
              <mc:Fallback>
                <p:oleObj r:id="rId3" imgW="8974090" imgH="2786113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1001713"/>
                        <a:ext cx="8975725" cy="278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933825"/>
            <a:ext cx="9144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видно из графика, процент расхождений сильно варьирует в разных ЛПУ, что может быть обусловлено не только объективными, но и субъективными причинами, качеством проведения клинико-экспертной работы.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Необходимо  обратить внимание на причины таких отклонений от средних значений в каждом конкретном ПАО и ЛПУ при анализе их работы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pPr eaLnBrk="1" hangingPunct="1"/>
            <a:r>
              <a:rPr lang="ru-RU" smtClean="0"/>
              <a:t>Число умерших и родившихся</a:t>
            </a:r>
          </a:p>
        </p:txBody>
      </p:sp>
      <p:graphicFrame>
        <p:nvGraphicFramePr>
          <p:cNvPr id="98311" name="Object 7"/>
          <p:cNvGraphicFramePr>
            <a:graphicFrameLocks noGrp="1"/>
          </p:cNvGraphicFramePr>
          <p:nvPr>
            <p:ph idx="1"/>
          </p:nvPr>
        </p:nvGraphicFramePr>
        <p:xfrm>
          <a:off x="57150" y="930275"/>
          <a:ext cx="8958263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r:id="rId3" imgW="8961897" imgH="5785605" progId="Excel.Chart.8">
                  <p:embed/>
                </p:oleObj>
              </mc:Choice>
              <mc:Fallback>
                <p:oleObj r:id="rId3" imgW="8961897" imgH="5785605" progId="Excel.Char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0275"/>
                        <a:ext cx="8958263" cy="578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Коэффициенты рождаемости и смертности (на 1000 населения)</a:t>
            </a:r>
            <a:endParaRPr lang="ru-RU" dirty="0"/>
          </a:p>
        </p:txBody>
      </p:sp>
      <p:graphicFrame>
        <p:nvGraphicFramePr>
          <p:cNvPr id="99335" name="Object 7"/>
          <p:cNvGraphicFramePr>
            <a:graphicFrameLocks noGrp="1"/>
          </p:cNvGraphicFramePr>
          <p:nvPr>
            <p:ph idx="1"/>
          </p:nvPr>
        </p:nvGraphicFramePr>
        <p:xfrm>
          <a:off x="128588" y="1290638"/>
          <a:ext cx="8886825" cy="542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r:id="rId3" imgW="8888738" imgH="5425910" progId="Excel.Chart.8">
                  <p:embed/>
                </p:oleObj>
              </mc:Choice>
              <mc:Fallback>
                <p:oleObj r:id="rId3" imgW="8888738" imgH="5425910" progId="Excel.Chart.8">
                  <p:embed/>
                  <p:pic>
                    <p:nvPicPr>
                      <p:cNvPr id="0" name="Picture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290638"/>
                        <a:ext cx="8886825" cy="542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88913"/>
            <a:ext cx="903605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564B3C">
                    <a:lumMod val="75000"/>
                  </a:srgbClr>
                </a:solidFill>
                <a:latin typeface="+mj-lt"/>
                <a:cs typeface="Times New Roman" pitchFamily="18" charset="0"/>
              </a:rPr>
              <a:t>Коэффициент мертворождаемости в г. Москве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93A299">
                    <a:lumMod val="50000"/>
                  </a:srgbClr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данные </a:t>
            </a:r>
            <a:r>
              <a:rPr lang="ru-RU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Мосгорстатуправления</a:t>
            </a:r>
            <a:r>
              <a: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564B3C">
                    <a:lumMod val="75000"/>
                  </a:srgbClr>
                </a:solidFill>
                <a:latin typeface="+mj-lt"/>
                <a:cs typeface="Times New Roman" pitchFamily="18" charset="0"/>
              </a:rPr>
              <a:t>[</a:t>
            </a:r>
            <a:r>
              <a:rPr lang="ru-RU" sz="2600" b="1" dirty="0">
                <a:solidFill>
                  <a:srgbClr val="564B3C">
                    <a:lumMod val="75000"/>
                  </a:srgbClr>
                </a:solidFill>
                <a:latin typeface="+mj-lt"/>
                <a:cs typeface="Times New Roman" pitchFamily="18" charset="0"/>
              </a:rPr>
              <a:t>‰</a:t>
            </a:r>
            <a:r>
              <a:rPr lang="en-US" sz="2600" b="1" dirty="0">
                <a:solidFill>
                  <a:srgbClr val="564B3C">
                    <a:lumMod val="75000"/>
                  </a:srgbClr>
                </a:solidFill>
                <a:latin typeface="+mj-lt"/>
                <a:cs typeface="Times New Roman" pitchFamily="18" charset="0"/>
              </a:rPr>
              <a:t>]</a:t>
            </a:r>
            <a:endParaRPr lang="ru-RU" sz="2600" b="1" dirty="0">
              <a:solidFill>
                <a:srgbClr val="564B3C">
                  <a:lumMod val="75000"/>
                </a:srgb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97303" name="Object 23"/>
          <p:cNvGraphicFramePr>
            <a:graphicFrameLocks/>
          </p:cNvGraphicFramePr>
          <p:nvPr/>
        </p:nvGraphicFramePr>
        <p:xfrm>
          <a:off x="254000" y="1433513"/>
          <a:ext cx="8742363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6" r:id="rId3" imgW="8742422" imgH="4858933" progId="Excel.Sheet.8">
                  <p:embed/>
                </p:oleObj>
              </mc:Choice>
              <mc:Fallback>
                <p:oleObj r:id="rId3" imgW="8742422" imgH="4858933" progId="Excel.Sheet.8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433513"/>
                        <a:ext cx="8742363" cy="485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052513"/>
            <a:ext cx="8496300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2600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Times New Roman" pitchFamily="18" charset="0"/>
            </a:endParaRPr>
          </a:p>
        </p:txBody>
      </p:sp>
      <p:grpSp>
        <p:nvGrpSpPr>
          <p:cNvPr id="292866" name="Группа 2"/>
          <p:cNvGrpSpPr>
            <a:grpSpLocks/>
          </p:cNvGrpSpPr>
          <p:nvPr/>
        </p:nvGrpSpPr>
        <p:grpSpPr bwMode="auto">
          <a:xfrm>
            <a:off x="550863" y="222250"/>
            <a:ext cx="8064500" cy="2522538"/>
            <a:chOff x="428545" y="52399"/>
            <a:chExt cx="5999642" cy="158629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06493" y="130266"/>
              <a:ext cx="5843746" cy="1430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grpSp>
        <p:nvGrpSpPr>
          <p:cNvPr id="292867" name="Группа 5"/>
          <p:cNvGrpSpPr>
            <a:grpSpLocks/>
          </p:cNvGrpSpPr>
          <p:nvPr/>
        </p:nvGrpSpPr>
        <p:grpSpPr bwMode="auto">
          <a:xfrm>
            <a:off x="539750" y="2997200"/>
            <a:ext cx="8075613" cy="3489325"/>
            <a:chOff x="376235" y="52398"/>
            <a:chExt cx="5999642" cy="158629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76235" y="52398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05970" y="129620"/>
              <a:ext cx="5845139" cy="1431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1187450" y="452438"/>
            <a:ext cx="6697663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В 2013 году, по данным </a:t>
            </a:r>
            <a:r>
              <a:rPr lang="ru-RU" sz="32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Мосгоркомстатуправления</a:t>
            </a:r>
            <a:r>
              <a:rPr lang="ru-RU" sz="32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продолжается стабильный рост рождаемости в г. Москве.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450" y="3309938"/>
            <a:ext cx="669766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При сохранившемся росте рождаемости коэффициент мертворождаемости (КМР) в 2013 году  составил 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5,1‰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что ниже по сравнению с 2012 годом. Также данный показатель ниже среднего КМР по г. Москве за последние 13 лет (</a:t>
            </a:r>
            <a:r>
              <a:rPr lang="ru-RU" sz="28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6,5‰</a:t>
            </a:r>
            <a:r>
              <a:rPr lang="ru-RU" sz="28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2" name="Заголовок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936625"/>
          </a:xfrm>
        </p:spPr>
        <p:txBody>
          <a:bodyPr/>
          <a:lstStyle/>
          <a:p>
            <a:pPr eaLnBrk="1" hangingPunct="1"/>
            <a:r>
              <a:rPr lang="ru-RU" smtClean="0"/>
              <a:t>Кадровое обеспечение - врачи</a:t>
            </a:r>
          </a:p>
        </p:txBody>
      </p:sp>
      <p:graphicFrame>
        <p:nvGraphicFramePr>
          <p:cNvPr id="21561" name="Object 57"/>
          <p:cNvGraphicFramePr>
            <a:graphicFrameLocks noGrp="1"/>
          </p:cNvGraphicFramePr>
          <p:nvPr>
            <p:ph idx="1"/>
          </p:nvPr>
        </p:nvGraphicFramePr>
        <p:xfrm>
          <a:off x="57150" y="930275"/>
          <a:ext cx="9029700" cy="578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r:id="rId3" imgW="9035055" imgH="5785605" progId="Excel.Chart.8">
                  <p:embed/>
                </p:oleObj>
              </mc:Choice>
              <mc:Fallback>
                <p:oleObj r:id="rId3" imgW="9035055" imgH="5785605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0275"/>
                        <a:ext cx="9029700" cy="578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388" y="260350"/>
            <a:ext cx="8964612" cy="1262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Перинатальная смертность (мертворожденные + ранний неонатальный период 0 до 6 суток) </a:t>
            </a:r>
          </a:p>
          <a:p>
            <a:pPr algn="ctr">
              <a:defRPr/>
            </a:pPr>
            <a:r>
              <a:rPr lang="ru-RU" sz="24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по данным </a:t>
            </a:r>
            <a:r>
              <a:rPr lang="ru-RU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Times New Roman" pitchFamily="18" charset="0"/>
              </a:rPr>
              <a:t>ОМЗН БМС ДЗ г. Москвы</a:t>
            </a:r>
            <a:endParaRPr lang="ru-RU" sz="2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93890" name="Диаграмма 2"/>
          <p:cNvGraphicFramePr>
            <a:graphicFrameLocks/>
          </p:cNvGraphicFramePr>
          <p:nvPr/>
        </p:nvGraphicFramePr>
        <p:xfrm>
          <a:off x="273050" y="1649413"/>
          <a:ext cx="8597900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3" r:id="rId3" imgW="8596105" imgH="4999153" progId="Excel.Chart.8">
                  <p:embed/>
                </p:oleObj>
              </mc:Choice>
              <mc:Fallback>
                <p:oleObj r:id="rId3" imgW="8596105" imgH="4999153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1649413"/>
                        <a:ext cx="8597900" cy="499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52413" y="333375"/>
            <a:ext cx="8424862" cy="13541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prstClr val="black"/>
                </a:solidFill>
                <a:latin typeface="+mj-lt"/>
              </a:rPr>
              <a:t>Младенческая смертность (до 1 года жизни)</a:t>
            </a:r>
          </a:p>
          <a:p>
            <a:pPr algn="ctr">
              <a:defRPr/>
            </a:pPr>
            <a:r>
              <a:rPr lang="ru-RU" dirty="0">
                <a:solidFill>
                  <a:prstClr val="black"/>
                </a:solidFill>
                <a:latin typeface="+mj-lt"/>
              </a:rPr>
              <a:t>- На 10 000 родившихся, по данным </a:t>
            </a:r>
            <a:r>
              <a:rPr lang="ru-RU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Times New Roman" pitchFamily="18" charset="0"/>
              </a:rPr>
              <a:t>ОМЗН БМС ДЗ г. Москвы</a:t>
            </a:r>
            <a:endParaRPr lang="ru-RU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Century Gothic"/>
            </a:endParaRPr>
          </a:p>
          <a:p>
            <a:pPr algn="ctr">
              <a:defRPr/>
            </a:pPr>
            <a:endParaRPr lang="ru-RU" b="1" dirty="0">
              <a:solidFill>
                <a:prstClr val="black"/>
              </a:solidFill>
              <a:latin typeface="Century Gothic"/>
            </a:endParaRPr>
          </a:p>
        </p:txBody>
      </p:sp>
      <p:graphicFrame>
        <p:nvGraphicFramePr>
          <p:cNvPr id="294914" name="Диаграмма 3"/>
          <p:cNvGraphicFramePr>
            <a:graphicFrameLocks/>
          </p:cNvGraphicFramePr>
          <p:nvPr/>
        </p:nvGraphicFramePr>
        <p:xfrm>
          <a:off x="231775" y="1074738"/>
          <a:ext cx="8637588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7" r:id="rId3" imgW="8638781" imgH="5492972" progId="Excel.Chart.8">
                  <p:embed/>
                </p:oleObj>
              </mc:Choice>
              <mc:Fallback>
                <p:oleObj r:id="rId3" imgW="8638781" imgH="549297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074738"/>
                        <a:ext cx="8637588" cy="549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323850" y="188913"/>
            <a:ext cx="8424863" cy="14462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</a:rPr>
              <a:t>Распределение умерших в зависимости от возраста, все дети, 2000 – 2013г.г. (%)</a:t>
            </a:r>
          </a:p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- по данным </a:t>
            </a:r>
            <a:r>
              <a:rPr lang="ru-RU" sz="2000" i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cs typeface="Times New Roman" pitchFamily="18" charset="0"/>
              </a:rPr>
              <a:t>ОМЗН БМС ДЗ г. Москвы</a:t>
            </a:r>
            <a:endParaRPr lang="ru-RU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prstClr val="black"/>
              </a:solidFill>
              <a:latin typeface="+mj-lt"/>
            </a:endParaRPr>
          </a:p>
        </p:txBody>
      </p:sp>
      <p:graphicFrame>
        <p:nvGraphicFramePr>
          <p:cNvPr id="295938" name="Диаграмма 2"/>
          <p:cNvGraphicFramePr>
            <a:graphicFrameLocks/>
          </p:cNvGraphicFramePr>
          <p:nvPr/>
        </p:nvGraphicFramePr>
        <p:xfrm>
          <a:off x="288925" y="1484313"/>
          <a:ext cx="8453438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1" r:id="rId3" imgW="8455885" imgH="4858933" progId="Excel.Chart.8">
                  <p:embed/>
                </p:oleObj>
              </mc:Choice>
              <mc:Fallback>
                <p:oleObj r:id="rId3" imgW="8455885" imgH="4858933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1484313"/>
                        <a:ext cx="8453438" cy="485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1" name="Диаграмма 1"/>
          <p:cNvGraphicFramePr>
            <a:graphicFrameLocks/>
          </p:cNvGraphicFramePr>
          <p:nvPr/>
        </p:nvGraphicFramePr>
        <p:xfrm>
          <a:off x="128588" y="1938338"/>
          <a:ext cx="5573712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8" r:id="rId3" imgW="5572227" imgH="4639458" progId="Excel.Chart.8">
                  <p:embed/>
                </p:oleObj>
              </mc:Choice>
              <mc:Fallback>
                <p:oleObj r:id="rId3" imgW="5572227" imgH="463945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938338"/>
                        <a:ext cx="5573712" cy="463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79388" y="333375"/>
            <a:ext cx="8713787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+mj-lt"/>
              </a:rPr>
              <a:t>Сравнительная характеристика структуры причин смерти детей первого года жизни от ОСВПП и ВПР</a:t>
            </a:r>
          </a:p>
        </p:txBody>
      </p:sp>
      <p:graphicFrame>
        <p:nvGraphicFramePr>
          <p:cNvPr id="296963" name="Диаграмма 3"/>
          <p:cNvGraphicFramePr>
            <a:graphicFrameLocks/>
          </p:cNvGraphicFramePr>
          <p:nvPr/>
        </p:nvGraphicFramePr>
        <p:xfrm>
          <a:off x="4591050" y="1938338"/>
          <a:ext cx="4313238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9" r:id="rId5" imgW="4316342" imgH="4060288" progId="Excel.Chart.8">
                  <p:embed/>
                </p:oleObj>
              </mc:Choice>
              <mc:Fallback>
                <p:oleObj r:id="rId5" imgW="4316342" imgH="4060288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1938338"/>
                        <a:ext cx="4313238" cy="406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187450" y="1533525"/>
            <a:ext cx="2881313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prstClr val="black"/>
                </a:solidFill>
                <a:latin typeface="+mj-lt"/>
              </a:rPr>
              <a:t>Процентное значение: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651500" y="1546225"/>
            <a:ext cx="2879725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b="1" u="sng" dirty="0" smtClean="0">
                <a:solidFill>
                  <a:prstClr val="black"/>
                </a:solidFill>
                <a:latin typeface="+mj-lt"/>
              </a:rPr>
              <a:t>Абсолютное значение: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5" name="Прямоугольник 1"/>
          <p:cNvSpPr>
            <a:spLocks noChangeArrowheads="1"/>
          </p:cNvSpPr>
          <p:nvPr/>
        </p:nvSpPr>
        <p:spPr bwMode="auto">
          <a:xfrm>
            <a:off x="255588" y="188913"/>
            <a:ext cx="8818562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Calibri" pitchFamily="34" charset="0"/>
              </a:rPr>
              <a:t>Смертность от отдельных состояний, возникающих в перинатальном периоде, 2000г, 2010 - 2012гг </a:t>
            </a: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(дыхательная и сердечно-сосудистая система,</a:t>
            </a:r>
            <a:r>
              <a:rPr lang="en-US" altLang="ru-RU" sz="2200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ru-RU" sz="2200" b="1" i="1">
                <a:solidFill>
                  <a:srgbClr val="000000"/>
                </a:solidFill>
                <a:latin typeface="Calibri" pitchFamily="34" charset="0"/>
              </a:rPr>
              <a:t>P20-P29.9</a:t>
            </a:r>
            <a:r>
              <a:rPr lang="ru-RU" altLang="ru-RU" sz="2200" b="1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graphicFrame>
        <p:nvGraphicFramePr>
          <p:cNvPr id="297986" name="Диаграмма 2"/>
          <p:cNvGraphicFramePr>
            <a:graphicFrameLocks/>
          </p:cNvGraphicFramePr>
          <p:nvPr/>
        </p:nvGraphicFramePr>
        <p:xfrm>
          <a:off x="255588" y="1362075"/>
          <a:ext cx="8818562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9" r:id="rId3" imgW="8815580" imgH="5255207" progId="Excel.Chart.8">
                  <p:embed/>
                </p:oleObj>
              </mc:Choice>
              <mc:Fallback>
                <p:oleObj r:id="rId3" imgW="8815580" imgH="525520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362075"/>
                        <a:ext cx="8818562" cy="5253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60350"/>
            <a:ext cx="84248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+mj-lt"/>
                <a:cs typeface="+mn-cs"/>
              </a:rPr>
              <a:t>Отдельные состояния, возникающие в перинатальном периоде, смертность от некоторых из них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+mn-cs"/>
              </a:rPr>
              <a:t>, 2000г, 2010 - 2013гг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(дыхательная система)</a:t>
            </a:r>
          </a:p>
        </p:txBody>
      </p:sp>
      <p:sp>
        <p:nvSpPr>
          <p:cNvPr id="299010" name="TextBox 2"/>
          <p:cNvSpPr txBox="1">
            <a:spLocks noChangeArrowheads="1"/>
          </p:cNvSpPr>
          <p:nvPr/>
        </p:nvSpPr>
        <p:spPr bwMode="auto">
          <a:xfrm>
            <a:off x="1258888" y="1735138"/>
            <a:ext cx="268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u="sng">
                <a:solidFill>
                  <a:srgbClr val="000000"/>
                </a:solidFill>
                <a:latin typeface="Calibri" pitchFamily="34" charset="0"/>
              </a:rPr>
              <a:t>Абсолютные значения:</a:t>
            </a:r>
          </a:p>
        </p:txBody>
      </p:sp>
      <p:graphicFrame>
        <p:nvGraphicFramePr>
          <p:cNvPr id="299011" name="Диаграмма 3"/>
          <p:cNvGraphicFramePr>
            <a:graphicFrameLocks/>
          </p:cNvGraphicFramePr>
          <p:nvPr/>
        </p:nvGraphicFramePr>
        <p:xfrm>
          <a:off x="200025" y="2370138"/>
          <a:ext cx="8620125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8" r:id="rId3" imgW="8620491" imgH="4182218" progId="Excel.Chart.8">
                  <p:embed/>
                </p:oleObj>
              </mc:Choice>
              <mc:Fallback>
                <p:oleObj r:id="rId3" imgW="8620491" imgH="4182218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2370138"/>
                        <a:ext cx="8620125" cy="418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2" name="TextBox 4"/>
          <p:cNvSpPr txBox="1">
            <a:spLocks noChangeArrowheads="1"/>
          </p:cNvSpPr>
          <p:nvPr/>
        </p:nvSpPr>
        <p:spPr bwMode="auto">
          <a:xfrm>
            <a:off x="5307013" y="1781175"/>
            <a:ext cx="3527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u="sng">
                <a:solidFill>
                  <a:srgbClr val="000000"/>
                </a:solidFill>
                <a:latin typeface="Calibri" pitchFamily="34" charset="0"/>
              </a:rPr>
              <a:t>Относительные значения (‰)</a:t>
            </a:r>
          </a:p>
        </p:txBody>
      </p:sp>
      <p:graphicFrame>
        <p:nvGraphicFramePr>
          <p:cNvPr id="299013" name="Диаграмма 5"/>
          <p:cNvGraphicFramePr>
            <a:graphicFrameLocks/>
          </p:cNvGraphicFramePr>
          <p:nvPr/>
        </p:nvGraphicFramePr>
        <p:xfrm>
          <a:off x="4338638" y="2370138"/>
          <a:ext cx="4676775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9" r:id="rId5" imgW="4676037" imgH="3670110" progId="Excel.Chart.8">
                  <p:embed/>
                </p:oleObj>
              </mc:Choice>
              <mc:Fallback>
                <p:oleObj r:id="rId5" imgW="4676037" imgH="3670110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2370138"/>
                        <a:ext cx="4676775" cy="367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36575" y="260350"/>
            <a:ext cx="8151813" cy="1169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prstClr val="black"/>
                </a:solidFill>
                <a:latin typeface="Century Gothic"/>
              </a:rPr>
              <a:t>Смертность от отдельных состояний, возникающих в перинатальном периоде, 2000г, 2010 – 2013г.г</a:t>
            </a:r>
            <a:r>
              <a:rPr lang="ru-RU" sz="2400" b="1" dirty="0">
                <a:solidFill>
                  <a:prstClr val="black"/>
                </a:solidFill>
                <a:latin typeface="Century Gothic"/>
              </a:rPr>
              <a:t>.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(инфекционные болезни, </a:t>
            </a: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P35-P39.9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)</a:t>
            </a:r>
          </a:p>
        </p:txBody>
      </p:sp>
      <p:graphicFrame>
        <p:nvGraphicFramePr>
          <p:cNvPr id="300034" name="Диаграмма 2"/>
          <p:cNvGraphicFramePr>
            <a:graphicFrameLocks/>
          </p:cNvGraphicFramePr>
          <p:nvPr/>
        </p:nvGraphicFramePr>
        <p:xfrm>
          <a:off x="179388" y="1368425"/>
          <a:ext cx="8785225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7" r:id="rId3" imgW="8791194" imgH="5230821" progId="Excel.Chart.8">
                  <p:embed/>
                </p:oleObj>
              </mc:Choice>
              <mc:Fallback>
                <p:oleObj r:id="rId3" imgW="8791194" imgH="5230821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68425"/>
                        <a:ext cx="8785225" cy="522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057" name="Группа 2"/>
          <p:cNvGrpSpPr>
            <a:grpSpLocks/>
          </p:cNvGrpSpPr>
          <p:nvPr/>
        </p:nvGrpSpPr>
        <p:grpSpPr bwMode="auto">
          <a:xfrm>
            <a:off x="511175" y="674688"/>
            <a:ext cx="8291513" cy="1341437"/>
            <a:chOff x="428545" y="52399"/>
            <a:chExt cx="5999642" cy="158629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05508" y="129367"/>
              <a:ext cx="5845716" cy="1432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1058" name="Прямоугольник 5"/>
          <p:cNvSpPr>
            <a:spLocks noChangeArrowheads="1"/>
          </p:cNvSpPr>
          <p:nvPr/>
        </p:nvSpPr>
        <p:spPr bwMode="auto">
          <a:xfrm>
            <a:off x="441325" y="692150"/>
            <a:ext cx="8240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  <a:latin typeface="Century Gothic" pitchFamily="34" charset="0"/>
              </a:rPr>
              <a:t>За период с 2000 до 2013 года отмечается стабильный рост рождаемости. С 2011 года наблюдается положительный коэффициент естественного прироста населения, который в 2013г составил 1,6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‰</a:t>
            </a:r>
            <a:r>
              <a:rPr lang="ru-RU" sz="200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  <p:grpSp>
        <p:nvGrpSpPr>
          <p:cNvPr id="301059" name="Группа 6"/>
          <p:cNvGrpSpPr>
            <a:grpSpLocks/>
          </p:cNvGrpSpPr>
          <p:nvPr/>
        </p:nvGrpSpPr>
        <p:grpSpPr bwMode="auto">
          <a:xfrm>
            <a:off x="479425" y="2222500"/>
            <a:ext cx="8296275" cy="1301750"/>
            <a:chOff x="428545" y="52399"/>
            <a:chExt cx="5999642" cy="15862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05464" y="129779"/>
              <a:ext cx="5845805" cy="1431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44475" y="2286000"/>
            <a:ext cx="85312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Коэффициент мертворождаемости в 2013г (5,1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‰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) также снизился, по сравнению с 2012 годом (7,4</a:t>
            </a:r>
            <a:r>
              <a:rPr lang="ru-RU" sz="2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‰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). При этом КМР за 2013 год в целом ниже среднего значения за весь период с 2000г (6,5</a:t>
            </a: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‰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).</a:t>
            </a:r>
          </a:p>
        </p:txBody>
      </p:sp>
      <p:grpSp>
        <p:nvGrpSpPr>
          <p:cNvPr id="301061" name="Группа 10"/>
          <p:cNvGrpSpPr>
            <a:grpSpLocks/>
          </p:cNvGrpSpPr>
          <p:nvPr/>
        </p:nvGrpSpPr>
        <p:grpSpPr bwMode="auto">
          <a:xfrm>
            <a:off x="466725" y="3729038"/>
            <a:ext cx="8308975" cy="1949450"/>
            <a:chOff x="428545" y="52399"/>
            <a:chExt cx="5999642" cy="158629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06492" y="129905"/>
              <a:ext cx="5843748" cy="14312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36575" y="3824288"/>
            <a:ext cx="8048625" cy="163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В 2012 году, после перехода на критерии живорождения, рекомендуемые ВОЗ,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ожидаемо выросла перинатальная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смертность.  Однако, перинатальная и младенческая смертность в 2013г (8,9% и 73,22 на 10 000 соответственно) по сравнению с 2012г (10,1% и 80,1 на 10 000 соответственно) снизилась.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1" name="Группа 2"/>
          <p:cNvGrpSpPr>
            <a:grpSpLocks/>
          </p:cNvGrpSpPr>
          <p:nvPr/>
        </p:nvGrpSpPr>
        <p:grpSpPr bwMode="auto">
          <a:xfrm>
            <a:off x="504825" y="2327275"/>
            <a:ext cx="8291513" cy="1982788"/>
            <a:chOff x="428545" y="52399"/>
            <a:chExt cx="5999642" cy="1586295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505508" y="129873"/>
              <a:ext cx="5845716" cy="1431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grpSp>
        <p:nvGrpSpPr>
          <p:cNvPr id="302082" name="Группа 5"/>
          <p:cNvGrpSpPr>
            <a:grpSpLocks/>
          </p:cNvGrpSpPr>
          <p:nvPr/>
        </p:nvGrpSpPr>
        <p:grpSpPr bwMode="auto">
          <a:xfrm>
            <a:off x="527050" y="4543425"/>
            <a:ext cx="8291513" cy="1874838"/>
            <a:chOff x="445037" y="36579"/>
            <a:chExt cx="5999642" cy="158629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45037" y="3657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05918" y="129259"/>
              <a:ext cx="5844568" cy="1431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93700" y="2432050"/>
            <a:ext cx="82899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Количество случаев смерти от ОСВПП увеличилось за счет дыхательных и сердечно-сосудистых нарушений.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Количество инфекционных заболеваний по сравнению с предыдущими годами продолжает снижаться. 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+mn-cs"/>
              </a:rPr>
              <a:t>При сравнении  с 2000 г. снижение инфекционных заболеваний является статистически значимым.</a:t>
            </a:r>
          </a:p>
        </p:txBody>
      </p:sp>
      <p:sp>
        <p:nvSpPr>
          <p:cNvPr id="302084" name="Прямоугольник 11"/>
          <p:cNvSpPr>
            <a:spLocks noChangeArrowheads="1"/>
          </p:cNvSpPr>
          <p:nvPr/>
        </p:nvSpPr>
        <p:spPr bwMode="auto">
          <a:xfrm>
            <a:off x="636588" y="4365625"/>
            <a:ext cx="78041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ru-RU">
              <a:solidFill>
                <a:srgbClr val="000000"/>
              </a:solidFill>
              <a:latin typeface="Century Gothic" pitchFamily="34" charset="0"/>
            </a:endParaRPr>
          </a:p>
          <a:p>
            <a:pPr marL="342900" indent="-342900" algn="ctr">
              <a:buFont typeface="Arial" charset="0"/>
              <a:buChar char="•"/>
            </a:pPr>
            <a:r>
              <a:rPr lang="ru-RU" sz="2000">
                <a:solidFill>
                  <a:schemeClr val="bg1"/>
                </a:solidFill>
                <a:latin typeface="Century Gothic" pitchFamily="34" charset="0"/>
              </a:rPr>
              <a:t>В структуре смертности от дыхательных нарушений по относительным значениям наблюдается снижение числа внутриутробных пневмоний, и за весь период с 2000г. - стабильный рост БЛД, как причины смерти детей на 1-м году жизни.</a:t>
            </a:r>
          </a:p>
        </p:txBody>
      </p:sp>
      <p:grpSp>
        <p:nvGrpSpPr>
          <p:cNvPr id="302085" name="Группа 13"/>
          <p:cNvGrpSpPr>
            <a:grpSpLocks/>
          </p:cNvGrpSpPr>
          <p:nvPr/>
        </p:nvGrpSpPr>
        <p:grpSpPr bwMode="auto">
          <a:xfrm>
            <a:off x="527050" y="-387350"/>
            <a:ext cx="8269288" cy="2514600"/>
            <a:chOff x="414691" y="129836"/>
            <a:chExt cx="5999642" cy="2264779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14691" y="808984"/>
              <a:ext cx="5999642" cy="15856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505682" y="129836"/>
              <a:ext cx="5845302" cy="1431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2086" name="TextBox 16"/>
          <p:cNvSpPr txBox="1">
            <a:spLocks noChangeArrowheads="1"/>
          </p:cNvSpPr>
          <p:nvPr/>
        </p:nvSpPr>
        <p:spPr bwMode="auto">
          <a:xfrm>
            <a:off x="579438" y="373063"/>
            <a:ext cx="816451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Arial" charset="0"/>
              <a:buChar char="•"/>
            </a:pPr>
            <a:r>
              <a:rPr lang="ru-RU">
                <a:solidFill>
                  <a:schemeClr val="bg1"/>
                </a:solidFill>
                <a:latin typeface="Century Gothic" pitchFamily="34" charset="0"/>
              </a:rPr>
              <a:t>По сравнению с данными за 2012 год, относительно уменьшилось количество случаев смерти от ВПР и увеличилось - от ОСВПП. Однако, абсолютные значения по тем же показателям говорят о снижении количества смертей от ВПР, и о незначительном снижении количества смертей от ОСВПП.</a:t>
            </a:r>
          </a:p>
          <a:p>
            <a:pPr marL="342900" indent="-342900">
              <a:buFont typeface="Arial" charset="0"/>
              <a:buChar char="•"/>
            </a:pPr>
            <a:endParaRPr lang="ru-RU">
              <a:solidFill>
                <a:srgbClr val="0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05" name="Группа 3"/>
          <p:cNvGrpSpPr>
            <a:grpSpLocks/>
          </p:cNvGrpSpPr>
          <p:nvPr/>
        </p:nvGrpSpPr>
        <p:grpSpPr bwMode="auto">
          <a:xfrm>
            <a:off x="390525" y="1628775"/>
            <a:ext cx="8502650" cy="4679950"/>
            <a:chOff x="428545" y="52399"/>
            <a:chExt cx="5999642" cy="158629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05837" y="129884"/>
              <a:ext cx="5845058" cy="1431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3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Задачи патологоанатомической службы г. Москвы на 2014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575" y="198913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Усиление контроля качества выполнения прижизненной диагностики и </a:t>
            </a:r>
            <a:r>
              <a:rPr lang="ru-RU" sz="2000" b="1" dirty="0" err="1">
                <a:solidFill>
                  <a:schemeClr val="bg1"/>
                </a:solidFill>
              </a:rPr>
              <a:t>аутопсийной</a:t>
            </a:r>
            <a:r>
              <a:rPr lang="ru-RU" sz="2000" b="1" dirty="0">
                <a:solidFill>
                  <a:schemeClr val="bg1"/>
                </a:solidFill>
              </a:rPr>
              <a:t> работы </a:t>
            </a:r>
            <a:r>
              <a:rPr lang="ru-RU" sz="2000" dirty="0">
                <a:solidFill>
                  <a:schemeClr val="bg1"/>
                </a:solidFill>
              </a:rPr>
              <a:t>как второй этап оптимизации ПАС после приобретения современного медицинского лабораторного оборудования в рамках модернизации </a:t>
            </a:r>
            <a:r>
              <a:rPr lang="ru-RU" sz="2000" dirty="0" smtClean="0">
                <a:solidFill>
                  <a:schemeClr val="bg1"/>
                </a:solidFill>
              </a:rPr>
              <a:t>здравоохранения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Внедрение высокотехнологичных методов исследования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иммуногистохимия</a:t>
            </a:r>
            <a:r>
              <a:rPr lang="ru-RU" sz="2000" dirty="0">
                <a:solidFill>
                  <a:schemeClr val="bg1"/>
                </a:solidFill>
              </a:rPr>
              <a:t>, цитогенетика, жидкостная цитология) в крупных ведущих патологоанатомических центрах, включая детскую сеть. 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Усиление клинико-экспертной работы:</a:t>
            </a:r>
            <a:endParaRPr lang="ru-RU" sz="2000" dirty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удержать высокий процент вскрытий умерших как в стационарах , так и на дому с целью объективного анализа причин смертности населения г. Москвы; </a:t>
            </a:r>
          </a:p>
          <a:p>
            <a:pPr lvl="1"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проведение на высоком уровне городских, окружных и внутрибольничных/</a:t>
            </a:r>
            <a:r>
              <a:rPr lang="ru-RU" sz="2000" dirty="0" err="1">
                <a:solidFill>
                  <a:schemeClr val="bg1"/>
                </a:solidFill>
              </a:rPr>
              <a:t>внутриполиклинических</a:t>
            </a:r>
            <a:r>
              <a:rPr lang="ru-RU" sz="2000" dirty="0">
                <a:solidFill>
                  <a:schemeClr val="bg1"/>
                </a:solidFill>
              </a:rPr>
              <a:t> КАК, ПИЛИ.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0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b="1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Кадровое обеспечение - лаборанты</a:t>
            </a:r>
            <a:endParaRPr lang="ru-RU" dirty="0"/>
          </a:p>
        </p:txBody>
      </p:sp>
      <p:graphicFrame>
        <p:nvGraphicFramePr>
          <p:cNvPr id="22585" name="Object 57"/>
          <p:cNvGraphicFramePr>
            <a:graphicFrameLocks noGrp="1"/>
          </p:cNvGraphicFramePr>
          <p:nvPr>
            <p:ph idx="1"/>
          </p:nvPr>
        </p:nvGraphicFramePr>
        <p:xfrm>
          <a:off x="57150" y="857250"/>
          <a:ext cx="9029700" cy="593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r:id="rId3" imgW="9035055" imgH="5931922" progId="Excel.Chart.8">
                  <p:embed/>
                </p:oleObj>
              </mc:Choice>
              <mc:Fallback>
                <p:oleObj r:id="rId3" imgW="9035055" imgH="5931922" progId="Excel.Chart.8">
                  <p:embed/>
                  <p:pic>
                    <p:nvPicPr>
                      <p:cNvPr id="0" name="Picture 5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857250"/>
                        <a:ext cx="9029700" cy="593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129" name="Группа 3"/>
          <p:cNvGrpSpPr>
            <a:grpSpLocks/>
          </p:cNvGrpSpPr>
          <p:nvPr/>
        </p:nvGrpSpPr>
        <p:grpSpPr bwMode="auto">
          <a:xfrm>
            <a:off x="542925" y="1628775"/>
            <a:ext cx="8293100" cy="5113338"/>
            <a:chOff x="428545" y="52399"/>
            <a:chExt cx="5999642" cy="158629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05493" y="129719"/>
              <a:ext cx="5845746" cy="14316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4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Задачи патологоанатомической службы г. Москвы на 2014 год</a:t>
            </a:r>
          </a:p>
        </p:txBody>
      </p:sp>
      <p:sp>
        <p:nvSpPr>
          <p:cNvPr id="304131" name="Объект 2"/>
          <p:cNvSpPr>
            <a:spLocks noGrp="1"/>
          </p:cNvSpPr>
          <p:nvPr>
            <p:ph idx="1"/>
          </p:nvPr>
        </p:nvSpPr>
        <p:spPr>
          <a:xfrm>
            <a:off x="611188" y="1989138"/>
            <a:ext cx="8224837" cy="338455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chemeClr val="bg1"/>
                </a:solidFill>
              </a:rPr>
              <a:t>Целесообразно рассмотреть возможность  проведения диагностики плаценты врачами-патологоанатомами многопрофильных больниц (взрослая сеть ПАС), имеющих в составе роддома. Сертификаты по практической </a:t>
            </a:r>
            <a:r>
              <a:rPr lang="ru-RU" sz="2000" b="1" dirty="0" err="1" smtClean="0">
                <a:solidFill>
                  <a:schemeClr val="bg1"/>
                </a:solidFill>
              </a:rPr>
              <a:t>плацентологии</a:t>
            </a:r>
            <a:r>
              <a:rPr lang="ru-RU" sz="2000" b="1" dirty="0" smtClean="0">
                <a:solidFill>
                  <a:schemeClr val="bg1"/>
                </a:solidFill>
              </a:rPr>
              <a:t>  в 2013г получили 6 патологоанатомов, в 2014 - 28 патологоанатомов.</a:t>
            </a:r>
          </a:p>
          <a:p>
            <a:pPr eaLnBrk="1" hangingPunct="1"/>
            <a:endParaRPr lang="ru-RU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2000" b="1" dirty="0" smtClean="0">
                <a:solidFill>
                  <a:schemeClr val="bg1"/>
                </a:solidFill>
              </a:rPr>
              <a:t>Привлечь молодые кадры в патологическую анатомию. 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ru-RU" sz="2000" dirty="0" smtClean="0">
                <a:solidFill>
                  <a:schemeClr val="bg1"/>
                </a:solidFill>
              </a:rPr>
              <a:t>Дефицит 118 врачей и 218 лаборантов с условием работы не менее чем на 1,5 ставки.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153" name="Группа 4"/>
          <p:cNvGrpSpPr>
            <a:grpSpLocks/>
          </p:cNvGrpSpPr>
          <p:nvPr/>
        </p:nvGrpSpPr>
        <p:grpSpPr bwMode="auto">
          <a:xfrm>
            <a:off x="347663" y="1700213"/>
            <a:ext cx="8451850" cy="4105275"/>
            <a:chOff x="428545" y="52399"/>
            <a:chExt cx="5999642" cy="1586295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545" y="52399"/>
              <a:ext cx="5999642" cy="1586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06301" y="129689"/>
              <a:ext cx="5844129" cy="1431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6994" tIns="0" rIns="226994" bIns="0" spcCol="1270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200" dirty="0"/>
            </a:p>
          </p:txBody>
        </p:sp>
      </p:grpSp>
      <p:sp>
        <p:nvSpPr>
          <p:cNvPr id="305154" name="Объект 2"/>
          <p:cNvSpPr>
            <a:spLocks noGrp="1"/>
          </p:cNvSpPr>
          <p:nvPr>
            <p:ph idx="1"/>
          </p:nvPr>
        </p:nvSpPr>
        <p:spPr>
          <a:xfrm>
            <a:off x="347663" y="2282825"/>
            <a:ext cx="8451850" cy="331311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Все 5 детских прозектур нуждаются в контроле качества (аутопсийного  и биопсийного раздела работы).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Оснастить оборудованием ДГКБ Святого Владимира.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Усилить работу за счет прикрепления роддомов (особенно Тушинской ГКБ).</a:t>
            </a:r>
          </a:p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Целесообразно создать на базе Морозовской ДГКБ лабораторию для проведения иммуногистохимических и цитогенетических исследований.</a:t>
            </a:r>
          </a:p>
          <a:p>
            <a:pPr eaLnBrk="1" hangingPunct="1"/>
            <a:endParaRPr lang="ru-RU" sz="2000" smtClean="0">
              <a:solidFill>
                <a:schemeClr val="bg1"/>
              </a:solidFill>
            </a:endParaRPr>
          </a:p>
        </p:txBody>
      </p:sp>
      <p:sp>
        <p:nvSpPr>
          <p:cNvPr id="30515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Задачи патологоанатомической службы г. Москвы на 2014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СПАСИБО ЗА ВНИМАНИЕ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856662" cy="1052513"/>
          </a:xfrm>
        </p:spPr>
        <p:txBody>
          <a:bodyPr/>
          <a:lstStyle/>
          <a:p>
            <a:pPr eaLnBrk="1" hangingPunct="1"/>
            <a:r>
              <a:rPr lang="ru-RU" smtClean="0"/>
              <a:t>Кадровое обеспечение - лаборанты</a:t>
            </a:r>
          </a:p>
        </p:txBody>
      </p:sp>
      <p:graphicFrame>
        <p:nvGraphicFramePr>
          <p:cNvPr id="23664" name="Object 112"/>
          <p:cNvGraphicFramePr>
            <a:graphicFrameLocks noGrp="1"/>
          </p:cNvGraphicFramePr>
          <p:nvPr>
            <p:ph sz="half" idx="1"/>
          </p:nvPr>
        </p:nvGraphicFramePr>
        <p:xfrm>
          <a:off x="57150" y="930275"/>
          <a:ext cx="448945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r:id="rId3" imgW="4493141" imgH="5858764" progId="Excel.Chart.8">
                  <p:embed/>
                </p:oleObj>
              </mc:Choice>
              <mc:Fallback>
                <p:oleObj r:id="rId3" imgW="4493141" imgH="5858764" progId="Excel.Chart.8">
                  <p:embed/>
                  <p:pic>
                    <p:nvPicPr>
                      <p:cNvPr id="0" name="Picture 1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30275"/>
                        <a:ext cx="448945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65" name="Object 113"/>
          <p:cNvGraphicFramePr>
            <a:graphicFrameLocks noGrp="1"/>
          </p:cNvGraphicFramePr>
          <p:nvPr>
            <p:ph sz="half" idx="2"/>
          </p:nvPr>
        </p:nvGraphicFramePr>
        <p:xfrm>
          <a:off x="4597400" y="930275"/>
          <a:ext cx="4489450" cy="586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1" r:id="rId5" imgW="4493141" imgH="5858764" progId="Excel.Chart.8">
                  <p:embed/>
                </p:oleObj>
              </mc:Choice>
              <mc:Fallback>
                <p:oleObj r:id="rId5" imgW="4493141" imgH="5858764" progId="Excel.Chart.8">
                  <p:embed/>
                  <p:pic>
                    <p:nvPicPr>
                      <p:cNvPr id="0" name="Picture 11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930275"/>
                        <a:ext cx="4489450" cy="586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3852</TotalTime>
  <Words>3040</Words>
  <Application>Microsoft Office PowerPoint</Application>
  <PresentationFormat>Экран (4:3)</PresentationFormat>
  <Paragraphs>920</Paragraphs>
  <Slides>82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82</vt:i4>
      </vt:variant>
    </vt:vector>
  </HeadingPairs>
  <TitlesOfParts>
    <vt:vector size="104" baseType="lpstr">
      <vt:lpstr>Arial</vt:lpstr>
      <vt:lpstr>Book Antiqua</vt:lpstr>
      <vt:lpstr>Calibri</vt:lpstr>
      <vt:lpstr>Century Gothic</vt:lpstr>
      <vt:lpstr>Times New Roman</vt:lpstr>
      <vt:lpstr>Тема Office</vt:lpstr>
      <vt:lpstr>1_Тема Office</vt:lpstr>
      <vt:lpstr>2_Тема Office</vt:lpstr>
      <vt:lpstr>3_Тема Office</vt:lpstr>
      <vt:lpstr>7_Тема Office</vt:lpstr>
      <vt:lpstr>8_Тема Office</vt:lpstr>
      <vt:lpstr>10_Тема Office</vt:lpstr>
      <vt:lpstr>12_Тема Office</vt:lpstr>
      <vt:lpstr>14_Тема Office</vt:lpstr>
      <vt:lpstr>15_Тема Office</vt:lpstr>
      <vt:lpstr>16_Тема Office</vt:lpstr>
      <vt:lpstr>18_Тема Office</vt:lpstr>
      <vt:lpstr>4_Тема Office</vt:lpstr>
      <vt:lpstr>5_Тема Office</vt:lpstr>
      <vt:lpstr>6_Тема Office</vt:lpstr>
      <vt:lpstr>Microsoft Excel Chart</vt:lpstr>
      <vt:lpstr>Microsoft Excel 97-2003 Worksheet</vt:lpstr>
      <vt:lpstr>«Основные результаты работы патологоанатомической службы ДЗ г.Москвы в 2013 году  и задачи на 2014 год»</vt:lpstr>
      <vt:lpstr>Структура взрослой сети патологоанатомической службы</vt:lpstr>
      <vt:lpstr>Структура патологоанатомической службы г. Москвы</vt:lpstr>
      <vt:lpstr>Кадровое обеспечение службы</vt:lpstr>
      <vt:lpstr>Кадровое обеспечение - врачи</vt:lpstr>
      <vt:lpstr>Кадровое обеспечение - врачи</vt:lpstr>
      <vt:lpstr>Кадровое обеспечение - врачи</vt:lpstr>
      <vt:lpstr>Кадровое обеспечение - лаборанты</vt:lpstr>
      <vt:lpstr>Кадровое обеспечение - лаборанты</vt:lpstr>
      <vt:lpstr>Материально-техническая база</vt:lpstr>
      <vt:lpstr>Основные показатели деятельности</vt:lpstr>
      <vt:lpstr>Аутопсии</vt:lpstr>
      <vt:lpstr>Процент вскрытых в ПАО от числа умерших в стационарах и на дому</vt:lpstr>
      <vt:lpstr>Аутопсии</vt:lpstr>
      <vt:lpstr>Аутопсии – умершие в стационарах</vt:lpstr>
      <vt:lpstr>Умершие в стационарах</vt:lpstr>
      <vt:lpstr>Умершие в стационарах – расхождения диагнозов</vt:lpstr>
      <vt:lpstr>Умершие в стационарах – структура расхождений диагнозов по категориям</vt:lpstr>
      <vt:lpstr>Умершие в стационарах</vt:lpstr>
      <vt:lpstr>Наибольшая нагрузка в ПАО - аутопсии</vt:lpstr>
      <vt:lpstr>Показатели аутопсийной работы по отдельным ЛПУ</vt:lpstr>
      <vt:lpstr>Аутопсии – умершие на дому</vt:lpstr>
      <vt:lpstr>Умершие на дому</vt:lpstr>
      <vt:lpstr>Аутопсии – умершие на дому (продолжение)</vt:lpstr>
      <vt:lpstr>Умершие на дому – расхождения диагнозов</vt:lpstr>
      <vt:lpstr>Умершие на дому</vt:lpstr>
      <vt:lpstr>Основные причины смертности населения  г. Москвы   (по данным Мосгорстатуправления) </vt:lpstr>
      <vt:lpstr>Основные причины смертности населения  г. Москвы   (по данным патологоанатомических вскрытий умерших в стационарах и на дому) </vt:lpstr>
      <vt:lpstr>Основные причины смертности населения Москвы   (по данным патологоанатомических вскрытий умерших в стационарах) </vt:lpstr>
      <vt:lpstr>Основные причины смертности населения Москвы   (по данным патологоанатомических вскрытий умерших на дому) </vt:lpstr>
      <vt:lpstr>Сравнительная характеристика по основным причинам смерти по данным Мосгорстатуправления и по данным патологоанатомических вскрытий</vt:lpstr>
      <vt:lpstr>Структура смертности от болезней органов кровообращения (по стационарам)</vt:lpstr>
      <vt:lpstr>Число п/а вскрытий умерших на дому от инфарктов миокарда</vt:lpstr>
      <vt:lpstr>Число п/а вскрытий умерших на дому от инсультов</vt:lpstr>
      <vt:lpstr>Структура смертности от новообразований (по стационарам)</vt:lpstr>
      <vt:lpstr>Структура смертности от болезней органов пищеварения (по стационарам)</vt:lpstr>
      <vt:lpstr>Средние показатели при оказании экстренной хирургической помощи в г.Москве за 2009-2013 гг (по данным ДЗМ)</vt:lpstr>
      <vt:lpstr>Структура смертности от инфекционной патологии</vt:lpstr>
      <vt:lpstr>Материнская смертность</vt:lpstr>
      <vt:lpstr>Презентация PowerPoint</vt:lpstr>
      <vt:lpstr>Структура расхождений диагнозов   (по данным патологоанатомических вскрытий умерших в стационарах) </vt:lpstr>
      <vt:lpstr>Структура расхождений диагнозов по новообразованиям   (по данным патологоанатомических вскрытий умерших в стационарах) </vt:lpstr>
      <vt:lpstr>Структура расхождений диагнозов по болезням системы кровообращения  (по данным патологоанатомических вскрытий умерших в стационарах) </vt:lpstr>
      <vt:lpstr>Структура расхождений диагнозов по болезням системы пищеварения  (по данным патологоанатомических вскрытий умерших в стационарах) </vt:lpstr>
      <vt:lpstr>Структура расхождений диагнозов   (по данным патологоанатомических вскрытий умерших на дому) </vt:lpstr>
      <vt:lpstr>Прижизненная диагностика</vt:lpstr>
      <vt:lpstr>Наибольшая нагрузка в ПАО – прижизненная диагностика</vt:lpstr>
      <vt:lpstr>Прижизненная диагностика (продолжение)</vt:lpstr>
      <vt:lpstr>Структура основных групп заболеваний (по данным прижизненной диагностики)</vt:lpstr>
      <vt:lpstr>Структура основных заболеваний по группе «Злокачественные новообразования»  (по данным прижизненной диагностики)</vt:lpstr>
      <vt:lpstr>Структура основных заболеваний по группе  «Болезни мочеполовой системы»  (по данным прижизненной диагностики)</vt:lpstr>
      <vt:lpstr>Клинико-экспертная работа</vt:lpstr>
      <vt:lpstr>Клинико-экспертная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Верификация основных классов заболеваний по материалам вскрытий</vt:lpstr>
      <vt:lpstr>Презентация PowerPoint</vt:lpstr>
      <vt:lpstr>Презентация PowerPoint</vt:lpstr>
      <vt:lpstr>Число умерших и родившихся</vt:lpstr>
      <vt:lpstr>Коэффициенты рождаемости и смертности (на 1000 населения)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патологоанатомической службы г. Москвы на 2014 год</vt:lpstr>
      <vt:lpstr>Задачи патологоанатомической службы г. Москвы на 2014 год</vt:lpstr>
      <vt:lpstr>Задачи патологоанатомической службы г. Москвы на 2014 год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конференции</dc:title>
  <dc:creator>Пользователь</dc:creator>
  <cp:lastModifiedBy>LEV</cp:lastModifiedBy>
  <cp:revision>390</cp:revision>
  <cp:lastPrinted>2014-02-24T06:55:33Z</cp:lastPrinted>
  <dcterms:created xsi:type="dcterms:W3CDTF">2013-01-20T07:01:50Z</dcterms:created>
  <dcterms:modified xsi:type="dcterms:W3CDTF">2014-04-01T20:06:45Z</dcterms:modified>
</cp:coreProperties>
</file>